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</p:sldMasterIdLst>
  <p:handoutMasterIdLst>
    <p:handoutMasterId r:id="rId41"/>
  </p:handoutMasterIdLst>
  <p:sldIdLst>
    <p:sldId id="265" r:id="rId4"/>
    <p:sldId id="266" r:id="rId5"/>
    <p:sldId id="267" r:id="rId6"/>
    <p:sldId id="268" r:id="rId7"/>
    <p:sldId id="308" r:id="rId8"/>
    <p:sldId id="307" r:id="rId9"/>
    <p:sldId id="271" r:id="rId10"/>
    <p:sldId id="301" r:id="rId11"/>
    <p:sldId id="281" r:id="rId12"/>
    <p:sldId id="295" r:id="rId13"/>
    <p:sldId id="296" r:id="rId14"/>
    <p:sldId id="297" r:id="rId15"/>
    <p:sldId id="298" r:id="rId16"/>
    <p:sldId id="300" r:id="rId17"/>
    <p:sldId id="270" r:id="rId18"/>
    <p:sldId id="309" r:id="rId19"/>
    <p:sldId id="278" r:id="rId20"/>
    <p:sldId id="277" r:id="rId21"/>
    <p:sldId id="302" r:id="rId22"/>
    <p:sldId id="291" r:id="rId23"/>
    <p:sldId id="276" r:id="rId24"/>
    <p:sldId id="292" r:id="rId25"/>
    <p:sldId id="303" r:id="rId26"/>
    <p:sldId id="280" r:id="rId27"/>
    <p:sldId id="284" r:id="rId28"/>
    <p:sldId id="290" r:id="rId29"/>
    <p:sldId id="310" r:id="rId30"/>
    <p:sldId id="306" r:id="rId31"/>
    <p:sldId id="279" r:id="rId32"/>
    <p:sldId id="304" r:id="rId33"/>
    <p:sldId id="285" r:id="rId34"/>
    <p:sldId id="305" r:id="rId35"/>
    <p:sldId id="275" r:id="rId36"/>
    <p:sldId id="289" r:id="rId37"/>
    <p:sldId id="286" r:id="rId38"/>
    <p:sldId id="288" r:id="rId39"/>
    <p:sldId id="27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05" d="100"/>
          <a:sy n="105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  <pc:spChg chg="del">
          <ac:chgData name="Marco Parenzan" userId="a83bbb23f3e251dc" providerId="LiveId" clId="{66402350-CCAD-4E50-B438-9849571A7D8A}" dt="2023-01-06T10:35:50.270" v="167"/>
          <ac:spMkLst>
            <pc:docMk/>
            <pc:sldMk cId="448018491" sldId="265"/>
            <ac:spMk id="2" creationId="{256BB20A-49C9-FD36-2105-A386C3F9FA85}"/>
          </ac:spMkLst>
        </pc:spChg>
        <pc:spChg chg="add del mod ord">
          <ac:chgData name="Marco Parenzan" userId="a83bbb23f3e251dc" providerId="LiveId" clId="{66402350-CCAD-4E50-B438-9849571A7D8A}" dt="2023-01-06T10:40:48.020" v="206" actId="700"/>
          <ac:spMkLst>
            <pc:docMk/>
            <pc:sldMk cId="448018491" sldId="265"/>
            <ac:spMk id="3" creationId="{FD3C5F40-9C83-88F8-FFE9-47660A308D0A}"/>
          </ac:spMkLst>
        </pc:spChg>
        <pc:spChg chg="add del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4" creationId="{F92ECB97-3CD6-CBC3-451E-C85D610E4EC0}"/>
          </ac:spMkLst>
        </pc:spChg>
        <pc:spChg chg="add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5" creationId="{C9A86C7D-02A9-EFC4-4B18-005133436659}"/>
          </ac:spMkLst>
        </pc:spChg>
        <pc:picChg chg="add del mod">
          <ac:chgData name="Marco Parenzan" userId="a83bbb23f3e251dc" providerId="LiveId" clId="{66402350-CCAD-4E50-B438-9849571A7D8A}" dt="2023-01-06T11:25:45.882" v="555" actId="21"/>
          <ac:picMkLst>
            <pc:docMk/>
            <pc:sldMk cId="448018491" sldId="265"/>
            <ac:picMk id="7" creationId="{A96EACA1-F920-7EC9-966D-B76AB3B9D0A0}"/>
          </ac:picMkLst>
        </pc:picChg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  <pc:spChg chg="del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2" creationId="{B8DDFF6B-EE9C-2197-67D8-CF5FBF0D878E}"/>
          </ac:spMkLst>
        </pc:spChg>
        <pc:spChg chg="add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3" creationId="{0F08D1D7-5F8F-4489-BFAD-6805AEFED8EC}"/>
          </ac:spMkLst>
        </pc:spChg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  <pc:spChg chg="del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2" creationId="{0E3E6200-1973-3070-7926-3A5FE29A0C54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3" creationId="{5AAAB64C-33F4-0D81-057B-836EAF523123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4" creationId="{CCBDBE1D-10C9-A1EF-1E59-AA75002A84A7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  <pc:spChg chg="del mod ord">
          <ac:chgData name="Marco Parenzan" userId="a83bbb23f3e251dc" providerId="LiveId" clId="{66402350-CCAD-4E50-B438-9849571A7D8A}" dt="2023-01-06T11:16:54.538" v="467" actId="700"/>
          <ac:spMkLst>
            <pc:docMk/>
            <pc:sldMk cId="312928708" sldId="267"/>
            <ac:spMk id="2" creationId="{D836AB0C-96A1-8A6B-0F83-38146105B8D8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3" creationId="{34DC38A3-3315-56E0-E56D-C629EC48B5DB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4" creationId="{829BD7E9-8C3D-21D8-5032-873BDBCDC5B7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5" creationId="{F1017FCC-5D3F-81E5-F108-422CB4292FF4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2" creationId="{94F9B50A-D900-3361-5891-678D2A329A76}"/>
          </ac:spMkLst>
        </pc:spChg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3" creationId="{9C75DCD7-DE88-41F3-88B6-426B241D3A49}"/>
          </ac:spMkLst>
        </pc:spChg>
        <pc:spChg chg="del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4" creationId="{58EA88F8-9696-0088-C576-D8DC4502995A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5" creationId="{DAE616A4-7197-893D-1735-485875AF4AB0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6" creationId="{AD7D100C-50FB-020C-59DC-8143F98E7517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2" creationId="{96567E8B-F12C-8ADA-8308-F42E71D6AA38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3" creationId="{34DC38A3-3315-56E0-E56D-C629EC48B5DB}"/>
          </ac:spMkLst>
        </pc:spChg>
        <pc:spChg chg="add del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5" creationId="{9C6B5EED-8720-10DE-70B2-A4DEBDADD17F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2" creationId="{25FBAA92-A4C9-9BB3-070F-89C64625736D}"/>
          </ac:spMkLst>
        </pc:spChg>
        <pc:spChg chg="del mod ord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3" creationId="{34DC38A3-3315-56E0-E56D-C629EC48B5DB}"/>
          </ac:spMkLst>
        </pc:spChg>
        <pc:spChg chg="del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5" creationId="{E3B99390-BC9A-74E2-525C-C0F10B1C1C24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6" creationId="{73D58D0C-4324-AE24-27BE-5B2F384AD65C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7" creationId="{BEDE40C8-E193-123E-7E36-D32CF6358591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8" creationId="{4A854416-DCFC-AA09-1949-06E7C09B036B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9" creationId="{1AF9837C-9563-8629-93D2-36686E94490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2" creationId="{0D74C3B9-4FCE-441C-EDBB-07A0D34C4CD8}"/>
          </ac:spMkLst>
        </pc:spChg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3" creationId="{7263AD00-01B5-02FC-6ADB-A7284822ED1A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4" creationId="{2A006D2A-418A-E628-9061-64A625F80BA7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5" creationId="{EAEC54D3-8FF5-B287-4577-B83D592C0A60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  <pc:spChg chg="add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2" creationId="{CA5632D0-11B1-056A-5A15-D3C91CF518E8}"/>
          </ac:spMkLst>
        </pc:spChg>
        <pc:spChg chg="del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4" creationId="{2A006D2A-418A-E628-9061-64A625F80BA7}"/>
          </ac:spMkLst>
        </pc:spChg>
        <pc:spChg chg="del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5" creationId="{EAEC54D3-8FF5-B287-4577-B83D592C0A60}"/>
          </ac:spMkLst>
        </pc:spChg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  <pc:spChg chg="del">
          <ac:chgData name="Marco Parenzan" userId="a83bbb23f3e251dc" providerId="LiveId" clId="{66402350-CCAD-4E50-B438-9849571A7D8A}" dt="2023-01-06T11:17:27.265" v="478" actId="700"/>
          <ac:spMkLst>
            <pc:docMk/>
            <pc:sldMk cId="1265559655" sldId="272"/>
            <ac:spMk id="2" creationId="{CA5632D0-11B1-056A-5A15-D3C91CF518E8}"/>
          </ac:spMkLst>
        </pc:spChg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2" creationId="{6A92D96D-792C-8603-052A-5E84B1D444D5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3" creationId="{4E7C5F77-02D9-CC84-1869-BACAD2DD1C3F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4" creationId="{EAA7847E-3F43-D591-DD0C-F0F2D9A05D5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  <pc:spChg chg="del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2" creationId="{C624D541-E244-4552-F18D-D7863269D086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3" creationId="{1C1DE99A-8C14-BAA7-FFAD-DA5C283B45B5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4" creationId="{091CBC03-D131-499E-0926-6118827657B7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5" creationId="{9D82FE0D-E4DF-4257-2834-37AAB61D9FD8}"/>
          </ac:spMkLst>
        </pc:spChg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2" creationId="{4A77048C-E359-F66D-AD4D-97D47FB308F4}"/>
          </ac:spMkLst>
        </pc:spChg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3" creationId="{AA9C945F-7803-9CF7-4561-E707D977AB0F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4" creationId="{213AD0B5-411C-DD37-3DE1-D299F9DA7877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6" creationId="{50C852EC-6A60-0D42-A9E9-DDECCBDFBF03}"/>
          </ac:spMkLst>
        </pc:spChg>
        <pc:picChg chg="add del mod">
          <ac:chgData name="Marco Parenzan" userId="a83bbb23f3e251dc" providerId="LiveId" clId="{66402350-CCAD-4E50-B438-9849571A7D8A}" dt="2023-01-06T10:36:25.874" v="173" actId="21"/>
          <ac:picMkLst>
            <pc:docMk/>
            <pc:sldMasterMk cId="4077417812" sldId="2147483648"/>
            <ac:picMk id="7" creationId="{0758401C-4348-5F49-B519-8DF33F647437}"/>
          </ac:picMkLst>
        </pc:picChg>
        <pc:picChg chg="del">
          <ac:chgData name="Marco Parenzan" userId="a83bbb23f3e251dc" providerId="LiveId" clId="{66402350-CCAD-4E50-B438-9849571A7D8A}" dt="2023-01-06T10:30:02.825" v="135" actId="478"/>
          <ac:picMkLst>
            <pc:docMk/>
            <pc:sldMasterMk cId="4077417812" sldId="2147483648"/>
            <ac:picMk id="10" creationId="{16B77DA5-824E-FBA0-B882-81A183CEDA43}"/>
          </ac:picMkLst>
        </pc:picChg>
        <pc:picChg chg="del mod">
          <ac:chgData name="Marco Parenzan" userId="a83bbb23f3e251dc" providerId="LiveId" clId="{66402350-CCAD-4E50-B438-9849571A7D8A}" dt="2023-01-06T10:19:33.112" v="29" actId="478"/>
          <ac:picMkLst>
            <pc:docMk/>
            <pc:sldMasterMk cId="4077417812" sldId="2147483648"/>
            <ac:picMk id="11" creationId="{890A6E38-821E-3B3B-D008-13ECE0BA0503}"/>
          </ac:picMkLst>
        </pc:picChg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588639137" sldId="2147483672"/>
            <pc:sldLayoutMk cId="102370051" sldId="2147483659"/>
          </pc:sldLayoutMkLst>
          <pc:spChg chg="add del mod">
            <ac:chgData name="Marco Parenzan" userId="a83bbb23f3e251dc" providerId="LiveId" clId="{66402350-CCAD-4E50-B438-9849571A7D8A}" dt="2023-01-06T10:26:08.072" v="71" actId="478"/>
            <ac:spMkLst>
              <pc:docMk/>
              <pc:sldMasterMk cId="588639137" sldId="2147483672"/>
              <pc:sldLayoutMk cId="102370051" sldId="2147483659"/>
              <ac:spMk id="2" creationId="{10552EB4-680A-0BCE-469B-0DFA0DBD3065}"/>
            </ac:spMkLst>
          </pc:spChg>
          <pc:spChg chg="del mod">
            <ac:chgData name="Marco Parenzan" userId="a83bbb23f3e251dc" providerId="LiveId" clId="{66402350-CCAD-4E50-B438-9849571A7D8A}" dt="2023-01-06T10:26:09.976" v="72" actId="478"/>
            <ac:spMkLst>
              <pc:docMk/>
              <pc:sldMasterMk cId="588639137" sldId="2147483672"/>
              <pc:sldLayoutMk cId="102370051" sldId="2147483659"/>
              <ac:spMk id="3" creationId="{6CB67962-7DAD-27C7-AE18-58D126B021BE}"/>
            </ac:spMkLst>
          </pc:spChg>
          <pc:spChg chg="add del mod">
            <ac:chgData name="Marco Parenzan" userId="a83bbb23f3e251dc" providerId="LiveId" clId="{66402350-CCAD-4E50-B438-9849571A7D8A}" dt="2023-01-06T10:35:08.671" v="160" actId="478"/>
            <ac:spMkLst>
              <pc:docMk/>
              <pc:sldMasterMk cId="588639137" sldId="2147483672"/>
              <pc:sldLayoutMk cId="102370051" sldId="2147483659"/>
              <ac:spMk id="11" creationId="{DF5F002C-D1DD-1459-4EA3-2998F163F862}"/>
            </ac:spMkLst>
          </pc:spChg>
          <pc:spChg chg="add mod">
            <ac:chgData name="Marco Parenzan" userId="a83bbb23f3e251dc" providerId="LiveId" clId="{66402350-CCAD-4E50-B438-9849571A7D8A}" dt="2023-01-06T10:35:40.735" v="166" actId="12"/>
            <ac:spMkLst>
              <pc:docMk/>
              <pc:sldMasterMk cId="588639137" sldId="2147483672"/>
              <pc:sldLayoutMk cId="102370051" sldId="2147483659"/>
              <ac:spMk id="12" creationId="{DA50CF4F-5907-6C39-762B-A14FB24FAC2E}"/>
            </ac:spMkLst>
          </pc:spChg>
          <pc:picChg chg="del mod">
            <ac:chgData name="Marco Parenzan" userId="a83bbb23f3e251dc" providerId="LiveId" clId="{66402350-CCAD-4E50-B438-9849571A7D8A}" dt="2023-01-06T10:21:11.920" v="35" actId="478"/>
            <ac:picMkLst>
              <pc:docMk/>
              <pc:sldMasterMk cId="588639137" sldId="2147483672"/>
              <pc:sldLayoutMk cId="102370051" sldId="2147483659"/>
              <ac:picMk id="4" creationId="{6C00F3BE-9549-CFA5-93ED-073CB72206F3}"/>
            </ac:picMkLst>
          </pc:picChg>
          <pc:picChg chg="add del mod ord">
            <ac:chgData name="Marco Parenzan" userId="a83bbb23f3e251dc" providerId="LiveId" clId="{66402350-CCAD-4E50-B438-9849571A7D8A}" dt="2023-01-06T10:21:31.044" v="43" actId="22"/>
            <ac:picMkLst>
              <pc:docMk/>
              <pc:sldMasterMk cId="588639137" sldId="2147483672"/>
              <pc:sldLayoutMk cId="102370051" sldId="2147483659"/>
              <ac:picMk id="6" creationId="{63C6E04E-0A00-E7CB-B2D3-3F24CDE8A978}"/>
            </ac:picMkLst>
          </pc:picChg>
          <pc:picChg chg="add del ord">
            <ac:chgData name="Marco Parenzan" userId="a83bbb23f3e251dc" providerId="LiveId" clId="{66402350-CCAD-4E50-B438-9849571A7D8A}" dt="2023-01-06T10:34:04.840" v="140" actId="478"/>
            <ac:picMkLst>
              <pc:docMk/>
              <pc:sldMasterMk cId="588639137" sldId="2147483672"/>
              <pc:sldLayoutMk cId="102370051" sldId="2147483659"/>
              <ac:picMk id="8" creationId="{7DD73689-6DA0-963A-077D-1B589EF147F8}"/>
            </ac:picMkLst>
          </pc:picChg>
          <pc:picChg chg="add del mod">
            <ac:chgData name="Marco Parenzan" userId="a83bbb23f3e251dc" providerId="LiveId" clId="{66402350-CCAD-4E50-B438-9849571A7D8A}" dt="2023-01-06T10:34:06.833" v="142"/>
            <ac:picMkLst>
              <pc:docMk/>
              <pc:sldMasterMk cId="588639137" sldId="2147483672"/>
              <pc:sldLayoutMk cId="102370051" sldId="2147483659"/>
              <ac:picMk id="9" creationId="{CB1F0F63-4FD1-9FB0-7A14-CAD9F7AA83CF}"/>
            </ac:picMkLst>
          </pc:picChg>
          <pc:picChg chg="add mod">
            <ac:chgData name="Marco Parenzan" userId="a83bbb23f3e251dc" providerId="LiveId" clId="{66402350-CCAD-4E50-B438-9849571A7D8A}" dt="2023-01-06T10:34:11.052" v="145" actId="962"/>
            <ac:picMkLst>
              <pc:docMk/>
              <pc:sldMasterMk cId="588639137" sldId="2147483672"/>
              <pc:sldLayoutMk cId="102370051" sldId="2147483659"/>
              <ac:picMk id="10" creationId="{8665301B-3766-B1B1-1B25-A3882450ED61}"/>
            </ac:picMkLst>
          </pc:picChg>
          <pc:picChg chg="add mod">
            <ac:chgData name="Marco Parenzan" userId="a83bbb23f3e251dc" providerId="LiveId" clId="{66402350-CCAD-4E50-B438-9849571A7D8A}" dt="2023-01-06T11:25:55.416" v="557" actId="1076"/>
            <ac:picMkLst>
              <pc:docMk/>
              <pc:sldMasterMk cId="588639137" sldId="2147483672"/>
              <pc:sldLayoutMk cId="102370051" sldId="2147483659"/>
              <ac:picMk id="13" creationId="{1C895A75-C27E-2669-2564-FB91389B94A7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  <pc:spChg chg="del">
            <ac:chgData name="Marco Parenzan" userId="a83bbb23f3e251dc" providerId="LiveId" clId="{66402350-CCAD-4E50-B438-9849571A7D8A}" dt="2023-01-06T10:05:05.751" v="14" actId="478"/>
            <ac:spMkLst>
              <pc:docMk/>
              <pc:sldMasterMk cId="4077417812" sldId="2147483648"/>
              <pc:sldLayoutMk cId="353046090" sldId="2147483660"/>
              <ac:spMk id="3" creationId="{B45B9336-7CF9-6DBE-2B3F-9A8906D1B34B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  <pc:spChg chg="add del">
            <ac:chgData name="Marco Parenzan" userId="a83bbb23f3e251dc" providerId="LiveId" clId="{66402350-CCAD-4E50-B438-9849571A7D8A}" dt="2023-01-06T10:37:25.799" v="185" actId="11529"/>
            <ac:spMkLst>
              <pc:docMk/>
              <pc:sldMasterMk cId="4077417812" sldId="2147483648"/>
              <pc:sldLayoutMk cId="886340466" sldId="2147483660"/>
              <ac:spMk id="3" creationId="{3FA33699-9DB7-6564-0CAF-345882CD50AC}"/>
            </ac:spMkLst>
          </pc:spChg>
          <pc:spChg chg="add del mod">
            <ac:chgData name="Marco Parenzan" userId="a83bbb23f3e251dc" providerId="LiveId" clId="{66402350-CCAD-4E50-B438-9849571A7D8A}" dt="2023-01-06T10:38:00.769" v="191" actId="478"/>
            <ac:spMkLst>
              <pc:docMk/>
              <pc:sldMasterMk cId="4077417812" sldId="2147483648"/>
              <pc:sldLayoutMk cId="886340466" sldId="2147483660"/>
              <ac:spMk id="4" creationId="{FA8E28D2-7EF5-4692-6EAF-A06717D18D40}"/>
            </ac:spMkLst>
          </pc:spChg>
          <pc:spChg chg="mod">
            <ac:chgData name="Marco Parenzan" userId="a83bbb23f3e251dc" providerId="LiveId" clId="{66402350-CCAD-4E50-B438-9849571A7D8A}" dt="2023-01-06T10:37:57.792" v="190" actId="12"/>
            <ac:spMkLst>
              <pc:docMk/>
              <pc:sldMasterMk cId="4077417812" sldId="2147483648"/>
              <pc:sldLayoutMk cId="886340466" sldId="2147483660"/>
              <ac:spMk id="12" creationId="{DA50CF4F-5907-6C39-762B-A14FB24FAC2E}"/>
            </ac:spMkLst>
          </pc:spChg>
          <pc:picChg chg="add mod ord">
            <ac:chgData name="Marco Parenzan" userId="a83bbb23f3e251dc" providerId="LiveId" clId="{66402350-CCAD-4E50-B438-9849571A7D8A}" dt="2023-01-06T10:36:31.608" v="176" actId="167"/>
            <ac:picMkLst>
              <pc:docMk/>
              <pc:sldMasterMk cId="4077417812" sldId="2147483648"/>
              <pc:sldLayoutMk cId="886340466" sldId="2147483660"/>
              <ac:picMk id="2" creationId="{3C728CE0-95ED-10D5-D531-FAD6439ECFDE}"/>
            </ac:picMkLst>
          </pc:picChg>
          <pc:picChg chg="add mod">
            <ac:chgData name="Marco Parenzan" userId="a83bbb23f3e251dc" providerId="LiveId" clId="{66402350-CCAD-4E50-B438-9849571A7D8A}" dt="2023-01-06T10:39:49.736" v="202" actId="1076"/>
            <ac:picMkLst>
              <pc:docMk/>
              <pc:sldMasterMk cId="4077417812" sldId="2147483648"/>
              <pc:sldLayoutMk cId="886340466" sldId="2147483660"/>
              <ac:picMk id="6" creationId="{E2662159-FA49-3195-13AD-C904557D4083}"/>
            </ac:picMkLst>
          </pc:picChg>
          <pc:picChg chg="del">
            <ac:chgData name="Marco Parenzan" userId="a83bbb23f3e251dc" providerId="LiveId" clId="{66402350-CCAD-4E50-B438-9849571A7D8A}" dt="2023-01-06T10:36:27.967" v="174" actId="478"/>
            <ac:picMkLst>
              <pc:docMk/>
              <pc:sldMasterMk cId="4077417812" sldId="2147483648"/>
              <pc:sldLayoutMk cId="886340466" sldId="2147483660"/>
              <ac:picMk id="10" creationId="{8665301B-3766-B1B1-1B25-A3882450ED61}"/>
            </ac:picMkLst>
          </pc:picChg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  <pc:spChg chg="add del">
            <ac:chgData name="Marco Parenzan" userId="a83bbb23f3e251dc" providerId="LiveId" clId="{66402350-CCAD-4E50-B438-9849571A7D8A}" dt="2023-01-06T10:26:20.598" v="73" actId="11529"/>
            <ac:spMkLst>
              <pc:docMk/>
              <pc:sldMasterMk cId="4077417812" sldId="2147483648"/>
              <pc:sldLayoutMk cId="1746455614" sldId="2147483660"/>
              <ac:spMk id="4" creationId="{136C1942-61E3-C147-DBAC-592FE88D276C}"/>
            </ac:spMkLst>
          </pc:spChg>
          <pc:spChg chg="add mod">
            <ac:chgData name="Marco Parenzan" userId="a83bbb23f3e251dc" providerId="LiveId" clId="{66402350-CCAD-4E50-B438-9849571A7D8A}" dt="2023-01-06T10:27:14.060" v="118" actId="962"/>
            <ac:spMkLst>
              <pc:docMk/>
              <pc:sldMasterMk cId="4077417812" sldId="2147483648"/>
              <pc:sldLayoutMk cId="1746455614" sldId="2147483660"/>
              <ac:spMk id="5" creationId="{A4DA4B39-AA0C-AF19-8A8B-19BA9E37BCDF}"/>
            </ac:spMkLst>
          </pc:spChg>
          <pc:spChg chg="add del">
            <ac:chgData name="Marco Parenzan" userId="a83bbb23f3e251dc" providerId="LiveId" clId="{66402350-CCAD-4E50-B438-9849571A7D8A}" dt="2023-01-06T10:26:50.023" v="79" actId="11529"/>
            <ac:spMkLst>
              <pc:docMk/>
              <pc:sldMasterMk cId="4077417812" sldId="2147483648"/>
              <pc:sldLayoutMk cId="1746455614" sldId="2147483660"/>
              <ac:spMk id="6" creationId="{EA72135A-CCC8-AFF2-48F2-7CEC2E5055D5}"/>
            </ac:spMkLst>
          </pc:spChg>
          <pc:spChg chg="add del mod">
            <ac:chgData name="Marco Parenzan" userId="a83bbb23f3e251dc" providerId="LiveId" clId="{66402350-CCAD-4E50-B438-9849571A7D8A}" dt="2023-01-06T10:26:56.159" v="80" actId="478"/>
            <ac:spMkLst>
              <pc:docMk/>
              <pc:sldMasterMk cId="4077417812" sldId="2147483648"/>
              <pc:sldLayoutMk cId="1746455614" sldId="2147483660"/>
              <ac:spMk id="7" creationId="{4D42791B-D04F-547A-049E-92FD82E34A13}"/>
            </ac:spMkLst>
          </pc:spChg>
          <pc:picChg chg="del">
            <ac:chgData name="Marco Parenzan" userId="a83bbb23f3e251dc" providerId="LiveId" clId="{66402350-CCAD-4E50-B438-9849571A7D8A}" dt="2023-01-06T10:26:03.775" v="70" actId="478"/>
            <ac:picMkLst>
              <pc:docMk/>
              <pc:sldMasterMk cId="4077417812" sldId="2147483648"/>
              <pc:sldLayoutMk cId="1746455614" sldId="2147483660"/>
              <ac:picMk id="8" creationId="{7DD73689-6DA0-963A-077D-1B589EF147F8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  <pc:picChg chg="del">
            <ac:chgData name="Marco Parenzan" userId="a83bbb23f3e251dc" providerId="LiveId" clId="{66402350-CCAD-4E50-B438-9849571A7D8A}" dt="2023-01-06T10:37:07.120" v="182" actId="478"/>
            <ac:picMkLst>
              <pc:docMk/>
              <pc:sldMasterMk cId="4077417812" sldId="2147483648"/>
              <pc:sldLayoutMk cId="1563631650" sldId="2147483661"/>
              <ac:picMk id="2" creationId="{3C728CE0-95ED-10D5-D531-FAD6439ECFDE}"/>
            </ac:picMkLst>
          </pc:picChg>
          <pc:picChg chg="add del mod ord">
            <ac:chgData name="Marco Parenzan" userId="a83bbb23f3e251dc" providerId="LiveId" clId="{66402350-CCAD-4E50-B438-9849571A7D8A}" dt="2023-01-06T10:38:09.759" v="193" actId="21"/>
            <ac:picMkLst>
              <pc:docMk/>
              <pc:sldMasterMk cId="4077417812" sldId="2147483648"/>
              <pc:sldLayoutMk cId="1563631650" sldId="2147483661"/>
              <ac:picMk id="3" creationId="{69D62307-02C2-9FDE-8161-A56E799EBE1E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  <pc:spChg chg="del">
            <ac:chgData name="Marco Parenzan" userId="a83bbb23f3e251dc" providerId="LiveId" clId="{66402350-CCAD-4E50-B438-9849571A7D8A}" dt="2023-01-06T10:05:16.841" v="16" actId="478"/>
            <ac:spMkLst>
              <pc:docMk/>
              <pc:sldMasterMk cId="4077417812" sldId="2147483648"/>
              <pc:sldLayoutMk cId="2006311761" sldId="2147483661"/>
              <ac:spMk id="2" creationId="{5602A9AB-AE88-89CB-1B76-390A6977627A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  <pc:picChg chg="del">
            <ac:chgData name="Marco Parenzan" userId="a83bbb23f3e251dc" providerId="LiveId" clId="{66402350-CCAD-4E50-B438-9849571A7D8A}" dt="2023-01-06T10:49:32.447" v="319" actId="478"/>
            <ac:picMkLst>
              <pc:docMk/>
              <pc:sldMasterMk cId="4077417812" sldId="2147483648"/>
              <pc:sldLayoutMk cId="2487259156" sldId="214748366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49:34.679" v="321" actId="167"/>
            <ac:picMkLst>
              <pc:docMk/>
              <pc:sldMasterMk cId="4077417812" sldId="2147483648"/>
              <pc:sldLayoutMk cId="2487259156" sldId="2147483661"/>
              <ac:picMk id="3" creationId="{00FC4682-A965-4F74-90BE-A3D700156843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  <pc:picChg chg="del">
            <ac:chgData name="Marco Parenzan" userId="a83bbb23f3e251dc" providerId="LiveId" clId="{66402350-CCAD-4E50-B438-9849571A7D8A}" dt="2023-01-06T10:38:11.616" v="194" actId="478"/>
            <ac:picMkLst>
              <pc:docMk/>
              <pc:sldMasterMk cId="588639137" sldId="2147483672"/>
              <pc:sldLayoutMk cId="1985560996" sldId="214748367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38:13.850" v="196" actId="167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  <pc:picChg chg="add mod">
            <ac:chgData name="Marco Parenzan" userId="a83bbb23f3e251dc" providerId="LiveId" clId="{66402350-CCAD-4E50-B438-9849571A7D8A}" dt="2023-01-06T10:39:51.536" v="203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picChg chg="add del mod">
          <ac:chgData name="Marco Parenzan" userId="a83bbb23f3e251dc" providerId="LiveId" clId="{66402350-CCAD-4E50-B438-9849571A7D8A}" dt="2023-01-06T11:26:56.862" v="575" actId="21"/>
          <ac:picMkLst>
            <pc:docMk/>
            <pc:sldMasterMk cId="3048249942" sldId="2147483662"/>
            <ac:picMk id="4" creationId="{69A218FF-AAAF-97C0-B53D-FC55A6ED71A0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5" creationId="{2AD01DB0-49A5-711B-6437-E6BC9E48E5FE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7" creationId="{61E960A8-64A6-B8F2-EB4C-35B7B8DDECEB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8" creationId="{B6C700A1-5D5B-0878-00DE-3804DCD46C55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66402350-CCAD-4E50-B438-9849571A7D8A}" dt="2023-01-06T10:29:41.016" v="129" actId="478"/>
          <ac:picMkLst>
            <pc:docMk/>
            <pc:sldMasterMk cId="3048249942" sldId="2147483662"/>
            <ac:picMk id="10" creationId="{16B77DA5-824E-FBA0-B882-81A183CEDA43}"/>
          </ac:picMkLst>
        </pc:picChg>
        <pc:picChg chg="mod">
          <ac:chgData name="Marco Parenzan" userId="a83bbb23f3e251dc" providerId="LiveId" clId="{66402350-CCAD-4E50-B438-9849571A7D8A}" dt="2023-01-06T11:28:03.395" v="626" actId="1036"/>
          <ac:picMkLst>
            <pc:docMk/>
            <pc:sldMasterMk cId="3048249942" sldId="2147483662"/>
            <ac:picMk id="11" creationId="{890A6E38-821E-3B3B-D008-13ECE0BA0503}"/>
          </ac:picMkLst>
        </pc:picChg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  <pc:picChg chg="del">
            <ac:chgData name="Marco Parenzan" userId="a83bbb23f3e251dc" providerId="LiveId" clId="{66402350-CCAD-4E50-B438-9849571A7D8A}" dt="2023-01-06T10:29:44.776" v="130" actId="478"/>
            <ac:picMkLst>
              <pc:docMk/>
              <pc:sldMasterMk cId="3048249942" sldId="2147483662"/>
              <pc:sldLayoutMk cId="2977661845" sldId="2147483665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  <pc:picChg chg="del">
            <ac:chgData name="Marco Parenzan" userId="a83bbb23f3e251dc" providerId="LiveId" clId="{66402350-CCAD-4E50-B438-9849571A7D8A}" dt="2023-01-06T10:29:46.912" v="131" actId="478"/>
            <ac:picMkLst>
              <pc:docMk/>
              <pc:sldMasterMk cId="3048249942" sldId="2147483662"/>
              <pc:sldLayoutMk cId="2327332121" sldId="2147483666"/>
              <ac:picMk id="9" creationId="{B525383B-3BB2-5B6A-5EFE-8EB8D73F9E8D}"/>
            </ac:picMkLst>
          </pc:picChg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  <pc:picChg chg="del">
            <ac:chgData name="Marco Parenzan" userId="a83bbb23f3e251dc" providerId="LiveId" clId="{66402350-CCAD-4E50-B438-9849571A7D8A}" dt="2023-01-06T10:29:50.378" v="132" actId="478"/>
            <ac:picMkLst>
              <pc:docMk/>
              <pc:sldMasterMk cId="3048249942" sldId="2147483662"/>
              <pc:sldLayoutMk cId="1451037226" sldId="2147483667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  <pc:picChg chg="del">
            <ac:chgData name="Marco Parenzan" userId="a83bbb23f3e251dc" providerId="LiveId" clId="{66402350-CCAD-4E50-B438-9849571A7D8A}" dt="2023-01-06T10:29:52.392" v="133" actId="478"/>
            <ac:picMkLst>
              <pc:docMk/>
              <pc:sldMasterMk cId="3048249942" sldId="2147483662"/>
              <pc:sldLayoutMk cId="1348456344" sldId="2147483668"/>
              <ac:picMk id="8" creationId="{5FF66F68-C8E3-49DD-CD58-1CDF06036E32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  <pc:picChg chg="del">
            <ac:chgData name="Marco Parenzan" userId="a83bbb23f3e251dc" providerId="LiveId" clId="{66402350-CCAD-4E50-B438-9849571A7D8A}" dt="2023-01-06T10:29:53.910" v="134" actId="478"/>
            <ac:picMkLst>
              <pc:docMk/>
              <pc:sldMasterMk cId="3048249942" sldId="2147483662"/>
              <pc:sldLayoutMk cId="3085813651" sldId="2147483669"/>
              <ac:picMk id="6" creationId="{9D807C16-CC92-2151-D639-06C0FE42325A}"/>
            </ac:picMkLst>
          </pc:picChg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66402350-CCAD-4E50-B438-9849571A7D8A}" dt="2023-01-06T10:41:52.952" v="217" actId="20577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picChg chg="add del mod">
            <ac:chgData name="Marco Parenzan" userId="a83bbb23f3e251dc" providerId="LiveId" clId="{66402350-CCAD-4E50-B438-9849571A7D8A}" dt="2023-01-06T10:44:01.382" v="227" actId="478"/>
            <ac:picMkLst>
              <pc:docMk/>
              <pc:sldMasterMk cId="588639137" sldId="2147483672"/>
              <pc:sldLayoutMk cId="1650863424" sldId="2147483670"/>
              <ac:picMk id="4" creationId="{04A261CA-1A8F-8D3C-9A4C-B3CA2DD8F7DC}"/>
            </ac:picMkLst>
          </pc:picChg>
          <pc:picChg chg="add mod">
            <ac:chgData name="Marco Parenzan" userId="a83bbb23f3e251dc" providerId="LiveId" clId="{66402350-CCAD-4E50-B438-9849571A7D8A}" dt="2023-01-06T10:43:31.287" v="225" actId="1076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add mod">
            <ac:chgData name="Marco Parenzan" userId="a83bbb23f3e251dc" providerId="LiveId" clId="{66402350-CCAD-4E50-B438-9849571A7D8A}" dt="2023-01-06T10:43:29.761" v="224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  <pc:spChg chg="mod">
            <ac:chgData name="Marco Parenzan" userId="a83bbb23f3e251dc" providerId="LiveId" clId="{66402350-CCAD-4E50-B438-9849571A7D8A}" dt="2023-01-06T11:15:49.523" v="457" actId="14100"/>
            <ac:spMkLst>
              <pc:docMk/>
              <pc:sldMasterMk cId="3048249942" sldId="2147483662"/>
              <pc:sldLayoutMk cId="3537068099" sldId="2147483676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45.715" v="456" actId="113"/>
            <ac:spMkLst>
              <pc:docMk/>
              <pc:sldMasterMk cId="3048249942" sldId="2147483662"/>
              <pc:sldLayoutMk cId="3537068099" sldId="2147483676"/>
              <ac:spMk id="3" creationId="{F838814C-AFC5-7090-7725-992B3C66177E}"/>
            </ac:spMkLst>
          </pc:spChg>
          <pc:spChg chg="add mod">
            <ac:chgData name="Marco Parenzan" userId="a83bbb23f3e251dc" providerId="LiveId" clId="{66402350-CCAD-4E50-B438-9849571A7D8A}" dt="2023-01-06T11:20:37.631" v="512"/>
            <ac:spMkLst>
              <pc:docMk/>
              <pc:sldMasterMk cId="3048249942" sldId="2147483662"/>
              <pc:sldLayoutMk cId="3537068099" sldId="2147483676"/>
              <ac:spMk id="5" creationId="{48346F48-04C9-D7AB-5D6F-36054BA3343F}"/>
            </ac:spMkLst>
          </pc:spChg>
          <pc:spChg chg="del">
            <ac:chgData name="Marco Parenzan" userId="a83bbb23f3e251dc" providerId="LiveId" clId="{66402350-CCAD-4E50-B438-9849571A7D8A}" dt="2023-01-06T11:20:37.506" v="511" actId="478"/>
            <ac:spMkLst>
              <pc:docMk/>
              <pc:sldMasterMk cId="3048249942" sldId="2147483662"/>
              <pc:sldLayoutMk cId="3537068099" sldId="2147483676"/>
              <ac:spMk id="17" creationId="{DF0AA165-FA6E-90B8-08CB-207552BEAA40}"/>
            </ac:spMkLst>
          </pc:spChg>
          <pc:picChg chg="add mod">
            <ac:chgData name="Marco Parenzan" userId="a83bbb23f3e251dc" providerId="LiveId" clId="{66402350-CCAD-4E50-B438-9849571A7D8A}" dt="2023-01-06T11:20:37.631" v="512"/>
            <ac:picMkLst>
              <pc:docMk/>
              <pc:sldMasterMk cId="3048249942" sldId="2147483662"/>
              <pc:sldLayoutMk cId="3537068099" sldId="2147483676"/>
              <ac:picMk id="4" creationId="{993619CA-DC9E-0BFC-1729-65D8098BDBA3}"/>
            </ac:picMkLst>
          </pc:picChg>
          <pc:picChg chg="add mod modCrop">
            <ac:chgData name="Marco Parenzan" userId="a83bbb23f3e251dc" providerId="LiveId" clId="{66402350-CCAD-4E50-B438-9849571A7D8A}" dt="2023-01-06T11:28:55.383" v="665" actId="732"/>
            <ac:picMkLst>
              <pc:docMk/>
              <pc:sldMasterMk cId="3048249942" sldId="2147483662"/>
              <pc:sldLayoutMk cId="3537068099" sldId="2147483676"/>
              <ac:picMk id="6" creationId="{786474AB-A117-A5F1-5439-2BC5250C69F4}"/>
            </ac:picMkLst>
          </pc:picChg>
          <pc:picChg chg="del">
            <ac:chgData name="Marco Parenzan" userId="a83bbb23f3e251dc" providerId="LiveId" clId="{66402350-CCAD-4E50-B438-9849571A7D8A}" dt="2023-01-06T11:20:37.506" v="511" actId="478"/>
            <ac:picMkLst>
              <pc:docMk/>
              <pc:sldMasterMk cId="3048249942" sldId="2147483662"/>
              <pc:sldLayoutMk cId="3537068099" sldId="2147483676"/>
              <ac:picMk id="16" creationId="{CF63D016-4C9E-DB02-5EAD-CE4E16714D57}"/>
            </ac:picMkLst>
          </pc:picChg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  <pc:spChg chg="mod">
            <ac:chgData name="Marco Parenzan" userId="a83bbb23f3e251dc" providerId="LiveId" clId="{66402350-CCAD-4E50-B438-9849571A7D8A}" dt="2023-01-06T10:54:30.241" v="352" actId="255"/>
            <ac:spMkLst>
              <pc:docMk/>
              <pc:sldMasterMk cId="3048249942" sldId="2147483662"/>
              <pc:sldLayoutMk cId="666959592" sldId="2147483680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3" creationId="{1D63C144-751C-15F5-7CE2-1A097C00C581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4" creationId="{14B25C0B-9018-A960-419F-029D3E4391DD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5" creationId="{FD7063C8-55F3-0B0F-06E0-CEAA3D7C2912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6" creationId="{FF8F8039-ACCB-B5E3-BA0F-AF67CA9AF296}"/>
            </ac:spMkLst>
          </pc:spChg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  <pc:spChg chg="mod">
            <ac:chgData name="Marco Parenzan" userId="a83bbb23f3e251dc" providerId="LiveId" clId="{66402350-CCAD-4E50-B438-9849571A7D8A}" dt="2023-01-06T10:57:06.881" v="370" actId="207"/>
            <ac:spMkLst>
              <pc:docMk/>
              <pc:sldMasterMk cId="3048249942" sldId="2147483662"/>
              <pc:sldLayoutMk cId="3146291815" sldId="2147483682"/>
              <ac:spMk id="3" creationId="{1D63C144-751C-15F5-7CE2-1A097C00C581}"/>
            </ac:spMkLst>
          </pc:spChg>
          <pc:picChg chg="mod">
            <ac:chgData name="Marco Parenzan" userId="a83bbb23f3e251dc" providerId="LiveId" clId="{66402350-CCAD-4E50-B438-9849571A7D8A}" dt="2023-01-06T11:29:47.508" v="666" actId="1076"/>
            <ac:picMkLst>
              <pc:docMk/>
              <pc:sldMasterMk cId="3048249942" sldId="2147483662"/>
              <pc:sldLayoutMk cId="3146291815" sldId="2147483682"/>
              <ac:picMk id="4" creationId="{04551755-40A2-2C77-FC89-FDD8273B9487}"/>
            </ac:picMkLst>
          </pc:picChg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  <pc:spChg chg="add mod">
            <ac:chgData name="Marco Parenzan" userId="a83bbb23f3e251dc" providerId="LiveId" clId="{66402350-CCAD-4E50-B438-9849571A7D8A}" dt="2023-01-06T11:18:35.269" v="494" actId="1076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 ord">
            <ac:chgData name="Marco Parenzan" userId="a83bbb23f3e251dc" providerId="LiveId" clId="{66402350-CCAD-4E50-B438-9849571A7D8A}" dt="2023-01-06T11:18:29.883" v="493" actId="20577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pChg chg="del">
          <ac:chgData name="Marco Parenzan" userId="a83bbb23f3e251dc" providerId="LiveId" clId="{66402350-CCAD-4E50-B438-9849571A7D8A}" dt="2023-01-06T10:25:34.312" v="64" actId="478"/>
          <ac:spMkLst>
            <pc:docMk/>
            <pc:sldMasterMk cId="2909993051" sldId="2147483670"/>
            <ac:spMk id="2" creationId="{546EE528-AFA7-03F7-F787-9A30054E5471}"/>
          </ac:spMkLst>
        </pc:spChg>
        <pc:spChg chg="del">
          <ac:chgData name="Marco Parenzan" userId="a83bbb23f3e251dc" providerId="LiveId" clId="{66402350-CCAD-4E50-B438-9849571A7D8A}" dt="2023-01-06T10:25:35.232" v="65" actId="478"/>
          <ac:spMkLst>
            <pc:docMk/>
            <pc:sldMasterMk cId="2909993051" sldId="2147483670"/>
            <ac:spMk id="3" creationId="{713D5348-467D-0EBA-5F3B-635670C3F498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4" creationId="{8A76C681-1EA6-1C94-DA8C-0BA7AE197301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5" creationId="{76EA99C5-80CC-D451-CEFC-72FCF2FD5424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6" creationId="{97F961D2-5AFF-7546-ED60-D92E2405D03E}"/>
          </ac:spMkLst>
        </pc:spChg>
        <pc:picChg chg="add del mod">
          <ac:chgData name="Marco Parenzan" userId="a83bbb23f3e251dc" providerId="LiveId" clId="{66402350-CCAD-4E50-B438-9849571A7D8A}" dt="2023-01-06T10:29:14.831" v="126" actId="478"/>
          <ac:picMkLst>
            <pc:docMk/>
            <pc:sldMasterMk cId="2909993051" sldId="2147483670"/>
            <ac:picMk id="8" creationId="{99D0616E-3D68-219C-D88E-9E201A96C544}"/>
          </ac:picMkLst>
        </pc:picChg>
        <pc:picChg chg="add del">
          <ac:chgData name="Marco Parenzan" userId="a83bbb23f3e251dc" providerId="LiveId" clId="{66402350-CCAD-4E50-B438-9849571A7D8A}" dt="2023-01-06T10:37:04.778" v="181" actId="21"/>
          <ac:picMkLst>
            <pc:docMk/>
            <pc:sldMasterMk cId="2909993051" sldId="2147483670"/>
            <ac:picMk id="10" creationId="{24708625-1AFA-4855-9A6D-79D9C8BD6AA2}"/>
          </ac:picMkLst>
        </pc:picChg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2" creationId="{3483A32E-F292-BB75-B917-167F08F854CB}"/>
            </ac:spMkLst>
          </pc:spChg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3" creationId="{6CB67962-7DAD-27C7-AE18-58D126B021BE}"/>
            </ac:spMkLst>
          </pc:spChg>
          <pc:picChg chg="del">
            <ac:chgData name="Marco Parenzan" userId="a83bbb23f3e251dc" providerId="LiveId" clId="{66402350-CCAD-4E50-B438-9849571A7D8A}" dt="2023-01-06T10:28:05.610" v="124" actId="478"/>
            <ac:picMkLst>
              <pc:docMk/>
              <pc:sldMasterMk cId="2909993051" sldId="2147483670"/>
              <pc:sldLayoutMk cId="3392454998" sldId="2147483664"/>
              <ac:picMk id="13" creationId="{F24ACC4D-6C22-786F-EE96-E12EA0B91599}"/>
            </ac:picMkLst>
          </pc:picChg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2" creationId="{90EB23AA-DABE-E2B9-4C04-1EA4B1882A54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3" creationId="{33ED57D5-CEFF-6AB1-B8AE-638DE0E77EF0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4" creationId="{1DD0AEBE-DE33-B4B9-D8D1-A1AA7BFBDD5D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5" creationId="{19E36829-5CE2-954B-2EA1-D25A9B77C658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6" creationId="{45D950C6-70F4-EBB6-C006-1F76E1450470}"/>
          </ac:spMkLst>
        </pc:spChg>
        <pc:picChg chg="add del mod">
          <ac:chgData name="Marco Parenzan" userId="a83bbb23f3e251dc" providerId="LiveId" clId="{66402350-CCAD-4E50-B438-9849571A7D8A}" dt="2023-01-06T10:51:51.072" v="330" actId="478"/>
          <ac:picMkLst>
            <pc:docMk/>
            <pc:sldMasterMk cId="588639137" sldId="2147483672"/>
            <ac:picMk id="7" creationId="{8422A227-925A-3B4F-8BD4-313BD1419CB5}"/>
          </ac:picMkLst>
        </pc:picChg>
        <pc:picChg chg="add mod ord">
          <ac:chgData name="Marco Parenzan" userId="a83bbb23f3e251dc" providerId="LiveId" clId="{66402350-CCAD-4E50-B438-9849571A7D8A}" dt="2023-01-06T10:51:54.143" v="332" actId="167"/>
          <ac:picMkLst>
            <pc:docMk/>
            <pc:sldMasterMk cId="588639137" sldId="2147483672"/>
            <ac:picMk id="8" creationId="{C8E1FC8A-2260-0672-D22D-7792D4A487F9}"/>
          </ac:picMkLst>
        </pc:picChg>
        <pc:picChg chg="add mod">
          <ac:chgData name="Marco Parenzan" userId="a83bbb23f3e251dc" providerId="LiveId" clId="{66402350-CCAD-4E50-B438-9849571A7D8A}" dt="2023-01-06T11:26:05.155" v="561" actId="1076"/>
          <ac:picMkLst>
            <pc:docMk/>
            <pc:sldMasterMk cId="588639137" sldId="2147483672"/>
            <ac:picMk id="9" creationId="{D0217D4C-FB8E-F44C-40C3-AD4793403BF6}"/>
          </ac:picMkLst>
        </pc:picChg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spChg chg="add del mod">
            <ac:chgData name="Marco Parenzan" userId="a83bbb23f3e251dc" providerId="LiveId" clId="{66402350-CCAD-4E50-B438-9849571A7D8A}" dt="2023-01-06T11:20:42.066" v="513" actId="478"/>
            <ac:spMkLst>
              <pc:docMk/>
              <pc:sldMasterMk cId="588639137" sldId="2147483672"/>
              <pc:sldLayoutMk cId="1650863424" sldId="2147483670"/>
              <ac:spMk id="17" creationId="{DF0AA165-FA6E-90B8-08CB-207552BEAA40}"/>
            </ac:spMkLst>
          </pc:spChg>
          <pc:spChg chg="add 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18" creationId="{1520695B-E12C-828D-92A6-29372E7BFAB5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19" creationId="{C7553828-1DF9-28E2-0835-2E7F388A3066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20" creationId="{77B1D8FA-8652-7158-811F-67369BB660B6}"/>
            </ac:spMkLst>
          </pc:spChg>
          <pc:spChg chg="add mod">
            <ac:chgData name="Marco Parenzan" userId="a83bbb23f3e251dc" providerId="LiveId" clId="{66402350-CCAD-4E50-B438-9849571A7D8A}" dt="2023-01-06T11:20:42.190" v="514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del mod">
            <ac:chgData name="Marco Parenzan" userId="a83bbb23f3e251dc" providerId="LiveId" clId="{66402350-CCAD-4E50-B438-9849571A7D8A}" dt="2023-01-06T10:46:09.959" v="263" actId="478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mod">
            <ac:chgData name="Marco Parenzan" userId="a83bbb23f3e251dc" providerId="LiveId" clId="{66402350-CCAD-4E50-B438-9849571A7D8A}" dt="2023-01-06T10:47:09.039" v="277" actId="14100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add del mod">
            <ac:chgData name="Marco Parenzan" userId="a83bbb23f3e251dc" providerId="LiveId" clId="{66402350-CCAD-4E50-B438-9849571A7D8A}" dt="2023-01-06T10:45:24.063" v="255" actId="478"/>
            <ac:picMkLst>
              <pc:docMk/>
              <pc:sldMasterMk cId="588639137" sldId="2147483672"/>
              <pc:sldLayoutMk cId="1650863424" sldId="2147483670"/>
              <ac:picMk id="10" creationId="{17AA4115-C64B-EAC6-C3F6-97F3AF7109B5}"/>
            </ac:picMkLst>
          </pc:picChg>
          <pc:picChg chg="add mod">
            <ac:chgData name="Marco Parenzan" userId="a83bbb23f3e251dc" providerId="LiveId" clId="{66402350-CCAD-4E50-B438-9849571A7D8A}" dt="2023-01-06T10:48:05.304" v="314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add mod">
            <ac:chgData name="Marco Parenzan" userId="a83bbb23f3e251dc" providerId="LiveId" clId="{66402350-CCAD-4E50-B438-9849571A7D8A}" dt="2023-01-06T10:47:04.350" v="274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add del mod">
            <ac:chgData name="Marco Parenzan" userId="a83bbb23f3e251dc" providerId="LiveId" clId="{66402350-CCAD-4E50-B438-9849571A7D8A}" dt="2023-01-06T11:20:42.066" v="513" actId="478"/>
            <ac:picMkLst>
              <pc:docMk/>
              <pc:sldMasterMk cId="588639137" sldId="2147483672"/>
              <pc:sldLayoutMk cId="1650863424" sldId="2147483670"/>
              <ac:picMk id="16" creationId="{CF63D016-4C9E-DB02-5EAD-CE4E16714D57}"/>
            </ac:picMkLst>
          </pc:picChg>
          <pc:picChg chg="add mod">
            <ac:chgData name="Marco Parenzan" userId="a83bbb23f3e251dc" providerId="LiveId" clId="{66402350-CCAD-4E50-B438-9849571A7D8A}" dt="2023-01-06T11:20:42.190" v="514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  <pc:spChg chg="mod">
            <ac:chgData name="Marco Parenzan" userId="a83bbb23f3e251dc" providerId="LiveId" clId="{66402350-CCAD-4E50-B438-9849571A7D8A}" dt="2023-01-06T10:48:55.889" v="317" actId="113"/>
            <ac:spMkLst>
              <pc:docMk/>
              <pc:sldMasterMk cId="588639137" sldId="2147483672"/>
              <pc:sldLayoutMk cId="1985560996" sldId="2147483671"/>
              <ac:spMk id="12" creationId="{DA50CF4F-5907-6C39-762B-A14FB24FAC2E}"/>
            </ac:spMkLst>
          </pc:spChg>
          <pc:picChg chg="del">
            <ac:chgData name="Marco Parenzan" userId="a83bbb23f3e251dc" providerId="LiveId" clId="{66402350-CCAD-4E50-B438-9849571A7D8A}" dt="2023-01-06T10:44:38.464" v="243" actId="478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3048249942" sldId="2147483662"/>
            <pc:sldLayoutMk cId="401034613" sldId="2147483683"/>
          </pc:sldLayoutMkLst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2" creationId="{4DA9C337-6C11-B602-7821-E90975453BC9}"/>
            </ac:spMkLst>
          </pc:spChg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3" creationId="{1D63C144-751C-15F5-7CE2-1A097C00C581}"/>
            </ac:spMkLst>
          </pc:spChg>
          <pc:spChg chg="add mod">
            <ac:chgData name="Marco Parenzan" userId="a83bbb23f3e251dc" providerId="LiveId" clId="{66402350-CCAD-4E50-B438-9849571A7D8A}" dt="2023-01-06T10:57:19.047" v="373" actId="113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add mod">
            <ac:chgData name="Marco Parenzan" userId="a83bbb23f3e251dc" providerId="LiveId" clId="{66402350-CCAD-4E50-B438-9849571A7D8A}" dt="2023-01-06T10:56:56.251" v="368" actId="207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  <pc:picChg chg="del">
            <ac:chgData name="Marco Parenzan" userId="a83bbb23f3e251dc" providerId="LiveId" clId="{66402350-CCAD-4E50-B438-9849571A7D8A}" dt="2023-01-06T11:30:07.160" v="669" actId="478"/>
            <ac:picMkLst>
              <pc:docMk/>
              <pc:sldMasterMk cId="3048249942" sldId="2147483662"/>
              <pc:sldLayoutMk cId="401034613" sldId="2147483683"/>
              <ac:picMk id="4" creationId="{04551755-40A2-2C77-FC89-FDD8273B9487}"/>
            </ac:picMkLst>
          </pc:picChg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3" creationId="{1D63C144-751C-15F5-7CE2-1A097C00C581}"/>
            </ac:spMkLst>
          </pc:spChg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3" creationId="{1D63C144-751C-15F5-7CE2-1A097C00C581}"/>
            </ac:spMkLst>
          </pc:spChg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  <pc:spChg chg="del">
            <ac:chgData name="Marco Parenzan" userId="a83bbb23f3e251dc" providerId="LiveId" clId="{66402350-CCAD-4E50-B438-9849571A7D8A}" dt="2023-01-06T10:58:36.638" v="377" actId="478"/>
            <ac:spMkLst>
              <pc:docMk/>
              <pc:sldMasterMk cId="588639137" sldId="2147483672"/>
              <pc:sldLayoutMk cId="2926472915" sldId="2147483684"/>
              <ac:spMk id="5" creationId="{9EAECA2C-4EA2-D4F2-734E-8B2663FDA96E}"/>
            </ac:spMkLst>
          </pc:spChg>
          <pc:spChg chg="del">
            <ac:chgData name="Marco Parenzan" userId="a83bbb23f3e251dc" providerId="LiveId" clId="{66402350-CCAD-4E50-B438-9849571A7D8A}" dt="2023-01-06T10:58:37.904" v="378" actId="478"/>
            <ac:spMkLst>
              <pc:docMk/>
              <pc:sldMasterMk cId="588639137" sldId="2147483672"/>
              <pc:sldLayoutMk cId="2926472915" sldId="2147483684"/>
              <ac:spMk id="6" creationId="{4C78251B-A4E5-2344-D3F4-239C2683595F}"/>
            </ac:spMkLst>
          </pc:spChg>
          <pc:spChg chg="add del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7" creationId="{64B73A16-0326-22FC-EFDE-60751793B52A}"/>
            </ac:spMkLst>
          </pc:spChg>
          <pc:spChg chg="add mod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8" creationId="{8112F960-9285-3860-88A6-95FB6E1447B2}"/>
            </ac:spMkLst>
          </pc:spChg>
          <pc:spChg chg="add mo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9" creationId="{47896805-5E99-8767-16A9-13F7E7D6CD73}"/>
            </ac:spMkLst>
          </pc:spChg>
          <pc:spChg chg="add del mod">
            <ac:chgData name="Marco Parenzan" userId="a83bbb23f3e251dc" providerId="LiveId" clId="{66402350-CCAD-4E50-B438-9849571A7D8A}" dt="2023-01-06T11:12:18.985" v="416"/>
            <ac:spMkLst>
              <pc:docMk/>
              <pc:sldMasterMk cId="588639137" sldId="2147483672"/>
              <pc:sldLayoutMk cId="2926472915" sldId="2147483684"/>
              <ac:spMk id="10" creationId="{0E135199-3D39-5FAF-C698-B8CF32C77068}"/>
            </ac:spMkLst>
          </pc:spChg>
          <pc:spChg chg="add mod or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11" creationId="{EA6CCDCF-57FC-DD86-3511-FE550EEB331D}"/>
            </ac:spMkLst>
          </pc:spChg>
          <pc:picChg chg="add mod">
            <ac:chgData name="Marco Parenzan" userId="a83bbb23f3e251dc" providerId="LiveId" clId="{66402350-CCAD-4E50-B438-9849571A7D8A}" dt="2023-01-06T11:01:12.094" v="390" actId="1076"/>
            <ac:picMkLst>
              <pc:docMk/>
              <pc:sldMasterMk cId="588639137" sldId="2147483672"/>
              <pc:sldLayoutMk cId="2926472915" sldId="2147483684"/>
              <ac:picMk id="3" creationId="{1A935335-69C9-5B50-6D12-346621E0CE18}"/>
            </ac:picMkLst>
          </pc:picChg>
          <pc:picChg chg="del mod">
            <ac:chgData name="Marco Parenzan" userId="a83bbb23f3e251dc" providerId="LiveId" clId="{66402350-CCAD-4E50-B438-9849571A7D8A}" dt="2023-01-06T11:30:02.873" v="668" actId="478"/>
            <ac:picMkLst>
              <pc:docMk/>
              <pc:sldMasterMk cId="588639137" sldId="2147483672"/>
              <pc:sldLayoutMk cId="2926472915" sldId="2147483684"/>
              <ac:picMk id="4" creationId="{04551755-40A2-2C77-FC89-FDD8273B9487}"/>
            </ac:picMkLst>
          </pc:picChg>
          <pc:picChg chg="add del mod">
            <ac:chgData name="Marco Parenzan" userId="a83bbb23f3e251dc" providerId="LiveId" clId="{66402350-CCAD-4E50-B438-9849571A7D8A}" dt="2023-01-06T10:58:49.185" v="382"/>
            <ac:picMkLst>
              <pc:docMk/>
              <pc:sldMasterMk cId="588639137" sldId="2147483672"/>
              <pc:sldLayoutMk cId="2926472915" sldId="2147483684"/>
              <ac:picMk id="1026" creationId="{7435A931-39A0-EAF0-B05D-650AB2DEB2CB}"/>
            </ac:picMkLst>
          </pc:picChg>
          <pc:picChg chg="add del">
            <ac:chgData name="Marco Parenzan" userId="a83bbb23f3e251dc" providerId="LiveId" clId="{66402350-CCAD-4E50-B438-9849571A7D8A}" dt="2023-01-06T10:59:41.293" v="384"/>
            <ac:picMkLst>
              <pc:docMk/>
              <pc:sldMasterMk cId="588639137" sldId="2147483672"/>
              <pc:sldLayoutMk cId="2926472915" sldId="2147483684"/>
              <ac:picMk id="1028" creationId="{73CA2942-BE76-4799-A06C-2D032B5318DB}"/>
            </ac:picMkLst>
          </pc:picChg>
          <pc:picChg chg="add del">
            <ac:chgData name="Marco Parenzan" userId="a83bbb23f3e251dc" providerId="LiveId" clId="{66402350-CCAD-4E50-B438-9849571A7D8A}" dt="2023-01-06T10:59:53.326" v="386" actId="21"/>
            <ac:picMkLst>
              <pc:docMk/>
              <pc:sldMasterMk cId="588639137" sldId="2147483672"/>
              <pc:sldLayoutMk cId="2926472915" sldId="2147483684"/>
              <ac:picMk id="1030" creationId="{3FF1542C-6F81-F825-ADA4-4CA6604AB2FD}"/>
            </ac:picMkLst>
          </pc:picChg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  <pc:spChg chg="add del">
            <ac:chgData name="Marco Parenzan" userId="a83bbb23f3e251dc" providerId="LiveId" clId="{66402350-CCAD-4E50-B438-9849571A7D8A}" dt="2023-01-06T11:21:22.917" v="530" actId="11529"/>
            <ac:spMkLst>
              <pc:docMk/>
              <pc:sldMasterMk cId="588639137" sldId="2147483672"/>
              <pc:sldLayoutMk cId="3772997530" sldId="2147483687"/>
              <ac:spMk id="2" creationId="{F984CDAF-B803-16F9-E2DA-A14DAAFD5B30}"/>
            </ac:spMkLst>
          </pc:spChg>
          <pc:spChg chg="add mod">
            <ac:chgData name="Marco Parenzan" userId="a83bbb23f3e251dc" providerId="LiveId" clId="{66402350-CCAD-4E50-B438-9849571A7D8A}" dt="2023-01-06T11:22:41.770" v="545" actId="1076"/>
            <ac:spMkLst>
              <pc:docMk/>
              <pc:sldMasterMk cId="588639137" sldId="2147483672"/>
              <pc:sldLayoutMk cId="3772997530" sldId="2147483687"/>
              <ac:spMk id="3" creationId="{DAC56030-CDD4-781E-BC79-C43E63A234CB}"/>
            </ac:spMkLst>
          </pc:spChg>
          <pc:spChg chg="add del">
            <ac:chgData name="Marco Parenzan" userId="a83bbb23f3e251dc" providerId="LiveId" clId="{66402350-CCAD-4E50-B438-9849571A7D8A}" dt="2023-01-06T11:21:34.241" v="531" actId="11529"/>
            <ac:spMkLst>
              <pc:docMk/>
              <pc:sldMasterMk cId="588639137" sldId="2147483672"/>
              <pc:sldLayoutMk cId="3772997530" sldId="2147483687"/>
              <ac:spMk id="4" creationId="{0FE4BA67-1524-0982-83B1-4704BB51D0A6}"/>
            </ac:spMkLst>
          </pc:spChg>
          <pc:spChg chg="add mod">
            <ac:chgData name="Marco Parenzan" userId="a83bbb23f3e251dc" providerId="LiveId" clId="{66402350-CCAD-4E50-B438-9849571A7D8A}" dt="2023-01-06T11:21:48.148" v="536" actId="207"/>
            <ac:spMkLst>
              <pc:docMk/>
              <pc:sldMasterMk cId="588639137" sldId="2147483672"/>
              <pc:sldLayoutMk cId="3772997530" sldId="2147483687"/>
              <ac:spMk id="5" creationId="{E119C03B-AA60-6C55-1B8E-1853790F5F17}"/>
            </ac:spMkLst>
          </pc:spChg>
          <pc:spChg chg="add del">
            <ac:chgData name="Marco Parenzan" userId="a83bbb23f3e251dc" providerId="LiveId" clId="{66402350-CCAD-4E50-B438-9849571A7D8A}" dt="2023-01-06T11:22:28.714" v="541" actId="11529"/>
            <ac:spMkLst>
              <pc:docMk/>
              <pc:sldMasterMk cId="588639137" sldId="2147483672"/>
              <pc:sldLayoutMk cId="3772997530" sldId="2147483687"/>
              <ac:spMk id="6" creationId="{DC4A5AEA-3D02-BD63-8476-1A4D76DB673F}"/>
            </ac:spMkLst>
          </pc:spChg>
          <pc:spChg chg="add del mod ord">
            <ac:chgData name="Marco Parenzan" userId="a83bbb23f3e251dc" providerId="LiveId" clId="{66402350-CCAD-4E50-B438-9849571A7D8A}" dt="2023-01-06T11:22:48.594" v="546" actId="478"/>
            <ac:spMkLst>
              <pc:docMk/>
              <pc:sldMasterMk cId="588639137" sldId="2147483672"/>
              <pc:sldLayoutMk cId="3772997530" sldId="2147483687"/>
              <ac:spMk id="7" creationId="{1D429AC3-0BE8-BD65-DFC4-0922111817BF}"/>
            </ac:spMkLst>
          </pc:spChg>
          <pc:spChg chg="mod">
            <ac:chgData name="Marco Parenzan" userId="a83bbb23f3e251dc" providerId="LiveId" clId="{66402350-CCAD-4E50-B438-9849571A7D8A}" dt="2023-01-06T11:20:57.500" v="525"/>
            <ac:spMkLst>
              <pc:docMk/>
              <pc:sldMasterMk cId="588639137" sldId="2147483672"/>
              <pc:sldLayoutMk cId="3772997530" sldId="2147483687"/>
              <ac:spMk id="19" creationId="{C7553828-1DF9-28E2-0835-2E7F388A3066}"/>
            </ac:spMkLst>
          </pc:spChg>
          <pc:spChg chg="mod">
            <ac:chgData name="Marco Parenzan" userId="a83bbb23f3e251dc" providerId="LiveId" clId="{66402350-CCAD-4E50-B438-9849571A7D8A}" dt="2023-01-06T11:21:03.991" v="528" actId="1076"/>
            <ac:spMkLst>
              <pc:docMk/>
              <pc:sldMasterMk cId="588639137" sldId="2147483672"/>
              <pc:sldLayoutMk cId="3772997530" sldId="2147483687"/>
              <ac:spMk id="20" creationId="{77B1D8FA-8652-7158-811F-67369BB660B6}"/>
            </ac:spMkLst>
          </pc:spChg>
          <pc:spChg chg="del">
            <ac:chgData name="Marco Parenzan" userId="a83bbb23f3e251dc" providerId="LiveId" clId="{66402350-CCAD-4E50-B438-9849571A7D8A}" dt="2023-01-06T11:21:07.378" v="529" actId="478"/>
            <ac:spMkLst>
              <pc:docMk/>
              <pc:sldMasterMk cId="588639137" sldId="2147483672"/>
              <pc:sldLayoutMk cId="3772997530" sldId="2147483687"/>
              <ac:spMk id="22" creationId="{3A2AAA94-3DF5-9F9F-CD5D-59A3E3B9FDDF}"/>
            </ac:spMkLst>
          </pc:sp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8" creationId="{C2900851-0776-B528-881E-5EE04892404D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2" creationId="{43671D1F-FA0F-4341-7D96-A9D680FC0834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4" creationId="{A999BBB0-548B-6455-52DE-7D0D09CF399E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21" creationId="{40E86FEC-ADF0-3F2A-9A0F-A0EDAD23674A}"/>
            </ac:picMkLst>
          </pc:picChg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picChg chg="add mod">
          <ac:chgData name="Marco Parenzan" userId="a83bbb23f3e251dc" providerId="LiveId" clId="{66402350-CCAD-4E50-B438-9849571A7D8A}" dt="2023-01-06T11:26:45.396" v="572" actId="1076"/>
          <ac:picMkLst>
            <pc:docMk/>
            <pc:sldMasterMk cId="1291783314" sldId="2147483673"/>
            <ac:picMk id="8" creationId="{60E1B6B6-69AB-74C5-34C6-CCE0A061EA07}"/>
          </ac:picMkLst>
        </pc:picChg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  <pc:spChg chg="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3" creationId="{71035A28-1A6D-A2FE-9568-AC3382ED9E4B}"/>
            </ac:spMkLst>
          </pc:spChg>
          <pc:spChg chg="mod">
            <ac:chgData name="Marco Parenzan" userId="a83bbb23f3e251dc" providerId="LiveId" clId="{66402350-CCAD-4E50-B438-9849571A7D8A}" dt="2023-01-06T11:20:34.080" v="510" actId="1076"/>
            <ac:spMkLst>
              <pc:docMk/>
              <pc:sldMasterMk cId="1291783314" sldId="2147483673"/>
              <pc:sldLayoutMk cId="2755409172" sldId="2147483675"/>
              <ac:spMk id="17" creationId="{DF0AA165-FA6E-90B8-08CB-207552BEAA40}"/>
            </ac:spMkLst>
          </pc:spChg>
          <pc:picChg chg="mod">
            <ac:chgData name="Marco Parenzan" userId="a83bbb23f3e251dc" providerId="LiveId" clId="{66402350-CCAD-4E50-B438-9849571A7D8A}" dt="2023-01-06T11:20:34.080" v="510" actId="1076"/>
            <ac:picMkLst>
              <pc:docMk/>
              <pc:sldMasterMk cId="1291783314" sldId="2147483673"/>
              <pc:sldLayoutMk cId="2755409172" sldId="2147483675"/>
              <ac:picMk id="16" creationId="{CF63D016-4C9E-DB02-5EAD-CE4E16714D57}"/>
            </ac:picMkLst>
          </pc:picChg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  <pc:spChg chg="mod">
            <ac:chgData name="Marco Parenzan" userId="a83bbb23f3e251dc" providerId="LiveId" clId="{66402350-CCAD-4E50-B438-9849571A7D8A}" dt="2023-01-06T10:57:12.088" v="371" actId="113"/>
            <ac:spMkLst>
              <pc:docMk/>
              <pc:sldMasterMk cId="1291783314" sldId="2147483673"/>
              <pc:sldLayoutMk cId="3611481068" sldId="2147483681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7:01.501" v="369" actId="207"/>
            <ac:spMkLst>
              <pc:docMk/>
              <pc:sldMasterMk cId="1291783314" sldId="2147483673"/>
              <pc:sldLayoutMk cId="3611481068" sldId="2147483681"/>
              <ac:spMk id="3" creationId="{1D63C144-751C-15F5-7CE2-1A097C00C581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4" creationId="{14B25C0B-9018-A960-419F-029D3E4391DD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5" creationId="{FD7063C8-55F3-0B0F-06E0-CEAA3D7C2912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6" creationId="{FF8F8039-ACCB-B5E3-BA0F-AF67CA9AF296}"/>
            </ac:spMkLst>
          </pc:spChg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  <pc:spChg chg="add mod">
            <ac:chgData name="Marco Parenzan" userId="a83bbb23f3e251dc" providerId="LiveId" clId="{66402350-CCAD-4E50-B438-9849571A7D8A}" dt="2023-01-06T11:19:59.923" v="509" actId="1076"/>
            <ac:spMkLst>
              <pc:docMk/>
              <pc:sldMasterMk cId="1291783314" sldId="2147483673"/>
              <pc:sldLayoutMk cId="3054358718" sldId="2147483685"/>
              <ac:spMk id="2" creationId="{CEA1F06A-DE42-59CC-D7BE-B1635866217B}"/>
            </ac:spMkLst>
          </pc:spChg>
          <pc:spChg chg="mod">
            <ac:chgData name="Marco Parenzan" userId="a83bbb23f3e251dc" providerId="LiveId" clId="{66402350-CCAD-4E50-B438-9849571A7D8A}" dt="2023-01-06T11:14:54.395" v="448" actId="242"/>
            <ac:spMkLst>
              <pc:docMk/>
              <pc:sldMasterMk cId="1291783314" sldId="2147483673"/>
              <pc:sldLayoutMk cId="3054358718" sldId="2147483685"/>
              <ac:spMk id="9" creationId="{47896805-5E99-8767-16A9-13F7E7D6CD73}"/>
            </ac:spMkLst>
          </pc:spChg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  <pc:docChgLst>
    <pc:chgData name="Marco Parenzan" userId="a83bbb23f3e251dc" providerId="LiveId" clId="{D8F63FA7-5777-407E-9CE3-47E22A0611B9}"/>
    <pc:docChg chg="undo custSel modSld addMainMaster modMainMaster">
      <pc:chgData name="Marco Parenzan" userId="a83bbb23f3e251dc" providerId="LiveId" clId="{D8F63FA7-5777-407E-9CE3-47E22A0611B9}" dt="2023-01-06T18:30:10.159" v="231" actId="1036"/>
      <pc:docMkLst>
        <pc:docMk/>
      </pc:docMkLst>
      <pc:sldChg chg="addSp delSp modSp mod modClrScheme chgLayout">
        <pc:chgData name="Marco Parenzan" userId="a83bbb23f3e251dc" providerId="LiveId" clId="{D8F63FA7-5777-407E-9CE3-47E22A0611B9}" dt="2023-01-06T18:23:14.423" v="207" actId="700"/>
        <pc:sldMkLst>
          <pc:docMk/>
          <pc:sldMk cId="448018491" sldId="265"/>
        </pc:sldMkLst>
        <pc:spChg chg="add del mod ord">
          <ac:chgData name="Marco Parenzan" userId="a83bbb23f3e251dc" providerId="LiveId" clId="{D8F63FA7-5777-407E-9CE3-47E22A0611B9}" dt="2023-01-06T18:13:19.911" v="45" actId="700"/>
          <ac:spMkLst>
            <pc:docMk/>
            <pc:sldMk cId="448018491" sldId="265"/>
            <ac:spMk id="2" creationId="{0FEB3D49-13C2-4CC9-51A2-A380677689BA}"/>
          </ac:spMkLst>
        </pc:spChg>
        <pc:spChg chg="add del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3" creationId="{B89D5D69-E2A5-6DAD-325D-296149CAACD7}"/>
          </ac:spMkLst>
        </pc:spChg>
        <pc:spChg chg="add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4" creationId="{0AA04F39-FFFC-2E03-CFD5-919823857A0C}"/>
          </ac:spMkLst>
        </pc:spChg>
        <pc:spChg chg="del">
          <ac:chgData name="Marco Parenzan" userId="a83bbb23f3e251dc" providerId="LiveId" clId="{D8F63FA7-5777-407E-9CE3-47E22A0611B9}" dt="2023-01-06T18:13:13.007" v="44"/>
          <ac:spMkLst>
            <pc:docMk/>
            <pc:sldMk cId="448018491" sldId="265"/>
            <ac:spMk id="5" creationId="{C9A86C7D-02A9-EFC4-4B18-005133436659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08:49.633" v="0" actId="700"/>
        <pc:sldMkLst>
          <pc:docMk/>
          <pc:sldMk cId="312928708" sldId="267"/>
        </pc:sldMkLst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2" creationId="{252A699F-BA61-706A-4477-DF3B73E24692}"/>
          </ac:spMkLst>
        </pc:spChg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3" creationId="{C0F13F5E-1C34-6B91-7FF0-857F913EC46C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5" creationId="{F1017FCC-5D3F-81E5-F108-422CB4292FF4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20:42.780" v="148" actId="700"/>
        <pc:sldMkLst>
          <pc:docMk/>
          <pc:sldMk cId="2387457348" sldId="269"/>
        </pc:sldMkLst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2" creationId="{4222788F-844B-BD22-2C67-0F8A40F2DB09}"/>
          </ac:spMkLst>
        </pc:spChg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3" creationId="{148876D0-621C-D4EF-2F6F-12D4417D3571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8" creationId="{4A854416-DCFC-AA09-1949-06E7C09B036B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9" creationId="{1AF9837C-9563-8629-93D2-36686E944906}"/>
          </ac:spMkLst>
        </pc:spChg>
      </pc:sldChg>
      <pc:sldMasterChg chg="addSp delSp modSp mod delSldLayout modSldLayout sldLayoutOrd">
        <pc:chgData name="Marco Parenzan" userId="a83bbb23f3e251dc" providerId="LiveId" clId="{D8F63FA7-5777-407E-9CE3-47E22A0611B9}" dt="2023-01-06T18:30:10.159" v="231" actId="1036"/>
        <pc:sldMasterMkLst>
          <pc:docMk/>
          <pc:sldMasterMk cId="3048249942" sldId="2147483662"/>
        </pc:sldMasterMkLst>
        <pc:spChg chg="mod">
          <ac:chgData name="Marco Parenzan" userId="a83bbb23f3e251dc" providerId="LiveId" clId="{D8F63FA7-5777-407E-9CE3-47E22A0611B9}" dt="2023-01-06T18:19:25.365" v="140" actId="14100"/>
          <ac:spMkLst>
            <pc:docMk/>
            <pc:sldMasterMk cId="3048249942" sldId="2147483662"/>
            <ac:spMk id="2" creationId="{4A77048C-E359-F66D-AD4D-97D47FB308F4}"/>
          </ac:spMkLst>
        </pc:spChg>
        <pc:spChg chg="add del mod ord">
          <ac:chgData name="Marco Parenzan" userId="a83bbb23f3e251dc" providerId="LiveId" clId="{D8F63FA7-5777-407E-9CE3-47E22A0611B9}" dt="2023-01-06T18:13:43.591" v="47" actId="478"/>
          <ac:spMkLst>
            <pc:docMk/>
            <pc:sldMasterMk cId="3048249942" sldId="2147483662"/>
            <ac:spMk id="10" creationId="{7CD4B6E1-4D4A-F732-E12F-98D0FF8BAF82}"/>
          </ac:spMkLst>
        </pc:spChg>
        <pc:spChg chg="add mod">
          <ac:chgData name="Marco Parenzan" userId="a83bbb23f3e251dc" providerId="LiveId" clId="{D8F63FA7-5777-407E-9CE3-47E22A0611B9}" dt="2023-01-06T18:18:25.235" v="130" actId="1076"/>
          <ac:spMkLst>
            <pc:docMk/>
            <pc:sldMasterMk cId="3048249942" sldId="2147483662"/>
            <ac:spMk id="16" creationId="{B665F82E-16E4-622A-1D28-E0815683F9AE}"/>
          </ac:spMkLst>
        </pc:spChg>
        <pc:spChg chg="add mod ord">
          <ac:chgData name="Marco Parenzan" userId="a83bbb23f3e251dc" providerId="LiveId" clId="{D8F63FA7-5777-407E-9CE3-47E22A0611B9}" dt="2023-01-06T18:19:18.869" v="139" actId="167"/>
          <ac:spMkLst>
            <pc:docMk/>
            <pc:sldMasterMk cId="3048249942" sldId="2147483662"/>
            <ac:spMk id="17" creationId="{E9257CBA-A82E-066B-F5AB-348B4741D07A}"/>
          </ac:spMkLst>
        </pc:sp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4" creationId="{4B09F554-433A-4BF6-E5B3-8001C80DD00E}"/>
          </ac:picMkLst>
        </pc:picChg>
        <pc:picChg chg="mod">
          <ac:chgData name="Marco Parenzan" userId="a83bbb23f3e251dc" providerId="LiveId" clId="{D8F63FA7-5777-407E-9CE3-47E22A0611B9}" dt="2023-01-06T18:14:09.880" v="60" actId="12789"/>
          <ac:picMkLst>
            <pc:docMk/>
            <pc:sldMasterMk cId="3048249942" sldId="2147483662"/>
            <ac:picMk id="5" creationId="{2AD01DB0-49A5-711B-6437-E6BC9E48E5FE}"/>
          </ac:picMkLst>
        </pc:picChg>
        <pc:picChg chg="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6" creationId="{992B90BD-ACA8-D295-A203-A17A4862F534}"/>
          </ac:picMkLst>
        </pc:picChg>
        <pc:picChg chg="del mod">
          <ac:chgData name="Marco Parenzan" userId="a83bbb23f3e251dc" providerId="LiveId" clId="{D8F63FA7-5777-407E-9CE3-47E22A0611B9}" dt="2023-01-06T18:13:46.742" v="49" actId="478"/>
          <ac:picMkLst>
            <pc:docMk/>
            <pc:sldMasterMk cId="3048249942" sldId="2147483662"/>
            <ac:picMk id="7" creationId="{61E960A8-64A6-B8F2-EB4C-35B7B8DDECEB}"/>
          </ac:picMkLst>
        </pc:picChg>
        <pc:picChg chg="del mod">
          <ac:chgData name="Marco Parenzan" userId="a83bbb23f3e251dc" providerId="LiveId" clId="{D8F63FA7-5777-407E-9CE3-47E22A0611B9}" dt="2023-01-06T18:13:45.662" v="48" actId="478"/>
          <ac:picMkLst>
            <pc:docMk/>
            <pc:sldMasterMk cId="3048249942" sldId="2147483662"/>
            <ac:picMk id="8" creationId="{B6C700A1-5D5B-0878-00DE-3804DCD46C55}"/>
          </ac:picMkLst>
        </pc:picChg>
        <pc:picChg chg="mod">
          <ac:chgData name="Marco Parenzan" userId="a83bbb23f3e251dc" providerId="LiveId" clId="{D8F63FA7-5777-407E-9CE3-47E22A0611B9}" dt="2023-01-06T18:18:27.191" v="131" actId="1076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D8F63FA7-5777-407E-9CE3-47E22A0611B9}" dt="2023-01-06T18:10:43.678" v="12" actId="478"/>
          <ac:picMkLst>
            <pc:docMk/>
            <pc:sldMasterMk cId="3048249942" sldId="2147483662"/>
            <ac:picMk id="11" creationId="{890A6E38-821E-3B3B-D008-13ECE0BA050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 ord">
          <ac:chgData name="Marco Parenzan" userId="a83bbb23f3e251dc" providerId="LiveId" clId="{D8F63FA7-5777-407E-9CE3-47E22A0611B9}" dt="2023-01-06T18:19:30.051" v="141" actId="1076"/>
          <ac:picMkLst>
            <pc:docMk/>
            <pc:sldMasterMk cId="3048249942" sldId="2147483662"/>
            <ac:picMk id="18" creationId="{3754DE08-1700-114D-4DE0-E49A2306CA03}"/>
          </ac:picMkLst>
        </pc:picChg>
        <pc:picChg chg="add del mod">
          <ac:chgData name="Marco Parenzan" userId="a83bbb23f3e251dc" providerId="LiveId" clId="{D8F63FA7-5777-407E-9CE3-47E22A0611B9}" dt="2023-01-06T18:11:58.488" v="27" actId="21"/>
          <ac:picMkLst>
            <pc:docMk/>
            <pc:sldMasterMk cId="3048249942" sldId="2147483662"/>
            <ac:picMk id="2050" creationId="{E92232DE-D2F2-B854-5615-7F769F9B6966}"/>
          </ac:picMkLst>
        </pc:picChg>
        <pc:sldLayoutChg chg="del">
          <pc:chgData name="Marco Parenzan" userId="a83bbb23f3e251dc" providerId="LiveId" clId="{D8F63FA7-5777-407E-9CE3-47E22A0611B9}" dt="2023-01-06T18:09:33.223" v="2" actId="2696"/>
          <pc:sldLayoutMkLst>
            <pc:docMk/>
            <pc:sldMasterMk cId="3048249942" sldId="2147483662"/>
            <pc:sldLayoutMk cId="3537068099" sldId="2147483676"/>
          </pc:sldLayoutMkLst>
        </pc:sldLayoutChg>
        <pc:sldLayoutChg chg="del">
          <pc:chgData name="Marco Parenzan" userId="a83bbb23f3e251dc" providerId="LiveId" clId="{D8F63FA7-5777-407E-9CE3-47E22A0611B9}" dt="2023-01-06T18:09:40.663" v="4" actId="269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delSp modSp mod ord">
          <pc:chgData name="Marco Parenzan" userId="a83bbb23f3e251dc" providerId="LiveId" clId="{D8F63FA7-5777-407E-9CE3-47E22A0611B9}" dt="2023-01-06T18:10:25.791" v="8"/>
          <pc:sldLayoutMkLst>
            <pc:docMk/>
            <pc:sldMasterMk cId="3048249942" sldId="2147483662"/>
            <pc:sldLayoutMk cId="401034613" sldId="2147483683"/>
          </pc:sldLayoutMkLst>
          <pc:spChg chg="add del">
            <ac:chgData name="Marco Parenzan" userId="a83bbb23f3e251dc" providerId="LiveId" clId="{D8F63FA7-5777-407E-9CE3-47E22A0611B9}" dt="2023-01-06T18:10:25.791" v="8"/>
            <ac:spMkLst>
              <pc:docMk/>
              <pc:sldMasterMk cId="3048249942" sldId="2147483662"/>
              <pc:sldLayoutMk cId="401034613" sldId="2147483683"/>
              <ac:spMk id="2" creationId="{318F1237-4B24-6919-3919-CF5EA53C0820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</pc:sldLayoutChg>
        <pc:sldLayoutChg chg="addSp delSp modSp mod">
          <pc:chgData name="Marco Parenzan" userId="a83bbb23f3e251dc" providerId="LiveId" clId="{D8F63FA7-5777-407E-9CE3-47E22A0611B9}" dt="2023-01-06T18:30:10.159" v="231" actId="1036"/>
          <pc:sldLayoutMkLst>
            <pc:docMk/>
            <pc:sldMasterMk cId="3048249942" sldId="2147483662"/>
            <pc:sldLayoutMk cId="2892653985" sldId="2147483686"/>
          </pc:sldLayoutMkLst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">
            <ac:chgData name="Marco Parenzan" userId="a83bbb23f3e251dc" providerId="LiveId" clId="{D8F63FA7-5777-407E-9CE3-47E22A0611B9}" dt="2023-01-06T18:28:29.455" v="221" actId="14100"/>
            <ac:spMkLst>
              <pc:docMk/>
              <pc:sldMasterMk cId="3048249942" sldId="2147483662"/>
              <pc:sldLayoutMk cId="2892653985" sldId="2147483686"/>
              <ac:spMk id="8" creationId="{8112F960-9285-3860-88A6-95FB6E1447B2}"/>
            </ac:spMkLst>
          </pc:spChg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  <pc:picChg chg="del mod">
            <ac:chgData name="Marco Parenzan" userId="a83bbb23f3e251dc" providerId="LiveId" clId="{D8F63FA7-5777-407E-9CE3-47E22A0611B9}" dt="2023-01-06T18:28:01.781" v="214" actId="478"/>
            <ac:picMkLst>
              <pc:docMk/>
              <pc:sldMasterMk cId="3048249942" sldId="2147483662"/>
              <pc:sldLayoutMk cId="2892653985" sldId="2147483686"/>
              <ac:picMk id="3" creationId="{1A935335-69C9-5B50-6D12-346621E0CE18}"/>
            </ac:picMkLst>
          </pc:picChg>
          <pc:picChg chg="del">
            <ac:chgData name="Marco Parenzan" userId="a83bbb23f3e251dc" providerId="LiveId" clId="{D8F63FA7-5777-407E-9CE3-47E22A0611B9}" dt="2023-01-06T18:13:31.246" v="46" actId="478"/>
            <ac:picMkLst>
              <pc:docMk/>
              <pc:sldMasterMk cId="3048249942" sldId="2147483662"/>
              <pc:sldLayoutMk cId="2892653985" sldId="2147483686"/>
              <ac:picMk id="4" creationId="{04551755-40A2-2C77-FC89-FDD8273B9487}"/>
            </ac:picMkLst>
          </pc:picChg>
          <pc:picChg chg="add mod">
            <ac:chgData name="Marco Parenzan" userId="a83bbb23f3e251dc" providerId="LiveId" clId="{D8F63FA7-5777-407E-9CE3-47E22A0611B9}" dt="2023-01-06T18:30:10.159" v="231" actId="1036"/>
            <ac:picMkLst>
              <pc:docMk/>
              <pc:sldMasterMk cId="3048249942" sldId="2147483662"/>
              <pc:sldLayoutMk cId="2892653985" sldId="2147483686"/>
              <ac:picMk id="5" creationId="{90F0B946-5470-D7D6-A57D-91FD903EBFB9}"/>
            </ac:picMkLst>
          </pc:picChg>
          <pc:picChg chg="add del">
            <ac:chgData name="Marco Parenzan" userId="a83bbb23f3e251dc" providerId="LiveId" clId="{D8F63FA7-5777-407E-9CE3-47E22A0611B9}" dt="2023-01-06T18:26:24" v="210" actId="478"/>
            <ac:picMkLst>
              <pc:docMk/>
              <pc:sldMasterMk cId="3048249942" sldId="2147483662"/>
              <pc:sldLayoutMk cId="2892653985" sldId="2147483686"/>
              <ac:picMk id="1026" creationId="{F0C1CAA9-8EA1-CB41-A737-A565BA7C3A23}"/>
            </ac:picMkLst>
          </pc:picChg>
          <pc:picChg chg="add del mod">
            <ac:chgData name="Marco Parenzan" userId="a83bbb23f3e251dc" providerId="LiveId" clId="{D8F63FA7-5777-407E-9CE3-47E22A0611B9}" dt="2023-01-06T18:29:54.008" v="223" actId="478"/>
            <ac:picMkLst>
              <pc:docMk/>
              <pc:sldMasterMk cId="3048249942" sldId="2147483662"/>
              <pc:sldLayoutMk cId="2892653985" sldId="2147483686"/>
              <ac:picMk id="1028" creationId="{785F55A2-FA43-A66D-6A79-4A5D3361CCAC}"/>
            </ac:picMkLst>
          </pc:picChg>
        </pc:sldLayoutChg>
        <pc:sldLayoutChg chg="del">
          <pc:chgData name="Marco Parenzan" userId="a83bbb23f3e251dc" providerId="LiveId" clId="{D8F63FA7-5777-407E-9CE3-47E22A0611B9}" dt="2023-01-06T18:09:34.431" v="3" actId="2696"/>
          <pc:sldLayoutMkLst>
            <pc:docMk/>
            <pc:sldMasterMk cId="3048249942" sldId="2147483662"/>
            <pc:sldLayoutMk cId="1555052543" sldId="2147483689"/>
          </pc:sldLayoutMkLst>
        </pc:sldLayoutChg>
      </pc:sldMasterChg>
      <pc:sldMasterChg chg="addSp delSp modSp mod setBg delSldLayout modSldLayout sldLayoutOrd">
        <pc:chgData name="Marco Parenzan" userId="a83bbb23f3e251dc" providerId="LiveId" clId="{D8F63FA7-5777-407E-9CE3-47E22A0611B9}" dt="2023-01-06T18:29:21.560" v="222"/>
        <pc:sldMasterMkLst>
          <pc:docMk/>
          <pc:sldMasterMk cId="588639137" sldId="2147483672"/>
        </pc:sldMasterMkLst>
        <pc:picChg chg="add del mod">
          <ac:chgData name="Marco Parenzan" userId="a83bbb23f3e251dc" providerId="LiveId" clId="{D8F63FA7-5777-407E-9CE3-47E22A0611B9}" dt="2023-01-06T18:12:13.677" v="31" actId="21"/>
          <ac:picMkLst>
            <pc:docMk/>
            <pc:sldMasterMk cId="588639137" sldId="2147483672"/>
            <ac:picMk id="2" creationId="{88BC0791-C037-09E7-97EC-867291B24970}"/>
          </ac:picMkLst>
        </pc:picChg>
        <pc:picChg chg="add del mod">
          <ac:chgData name="Marco Parenzan" userId="a83bbb23f3e251dc" providerId="LiveId" clId="{D8F63FA7-5777-407E-9CE3-47E22A0611B9}" dt="2023-01-06T18:14:37.797" v="83"/>
          <ac:picMkLst>
            <pc:docMk/>
            <pc:sldMasterMk cId="588639137" sldId="2147483672"/>
            <ac:picMk id="3" creationId="{2354DAC8-828C-B0A0-0DA4-4DA64C146A18}"/>
          </ac:picMkLst>
        </pc:picChg>
        <pc:picChg chg="add del mod">
          <ac:chgData name="Marco Parenzan" userId="a83bbb23f3e251dc" providerId="LiveId" clId="{D8F63FA7-5777-407E-9CE3-47E22A0611B9}" dt="2023-01-06T18:15:29.622" v="92" actId="478"/>
          <ac:picMkLst>
            <pc:docMk/>
            <pc:sldMasterMk cId="588639137" sldId="2147483672"/>
            <ac:picMk id="5" creationId="{A02B187C-4E3B-CA8E-176F-10DDEFA7F910}"/>
          </ac:picMkLst>
        </pc:picChg>
        <pc:picChg chg="add mod">
          <ac:chgData name="Marco Parenzan" userId="a83bbb23f3e251dc" providerId="LiveId" clId="{D8F63FA7-5777-407E-9CE3-47E22A0611B9}" dt="2023-01-06T18:21:56.009" v="190" actId="1076"/>
          <ac:picMkLst>
            <pc:docMk/>
            <pc:sldMasterMk cId="588639137" sldId="2147483672"/>
            <ac:picMk id="6" creationId="{D3155FCE-4E66-E6C0-B0CB-B666A76DB2DF}"/>
          </ac:picMkLst>
        </pc:picChg>
        <pc:picChg chg="del">
          <ac:chgData name="Marco Parenzan" userId="a83bbb23f3e251dc" providerId="LiveId" clId="{D8F63FA7-5777-407E-9CE3-47E22A0611B9}" dt="2023-01-06T18:12:03.919" v="28" actId="478"/>
          <ac:picMkLst>
            <pc:docMk/>
            <pc:sldMasterMk cId="588639137" sldId="2147483672"/>
            <ac:picMk id="8" creationId="{C8E1FC8A-2260-0672-D22D-7792D4A487F9}"/>
          </ac:picMkLst>
        </pc:picChg>
        <pc:picChg chg="add del">
          <ac:chgData name="Marco Parenzan" userId="a83bbb23f3e251dc" providerId="LiveId" clId="{D8F63FA7-5777-407E-9CE3-47E22A0611B9}" dt="2023-01-06T18:15:01.761" v="86" actId="21"/>
          <ac:picMkLst>
            <pc:docMk/>
            <pc:sldMasterMk cId="588639137" sldId="2147483672"/>
            <ac:picMk id="5122" creationId="{E7B886CD-8148-EC6B-C957-B42F4E3E1A83}"/>
          </ac:picMkLst>
        </pc:picChg>
        <pc:sldLayoutChg chg="del">
          <pc:chgData name="Marco Parenzan" userId="a83bbb23f3e251dc" providerId="LiveId" clId="{D8F63FA7-5777-407E-9CE3-47E22A0611B9}" dt="2023-01-06T18:20:29.509" v="147" actId="2696"/>
          <pc:sldLayoutMkLst>
            <pc:docMk/>
            <pc:sldMasterMk cId="588639137" sldId="2147483672"/>
            <pc:sldLayoutMk cId="102370051" sldId="2147483659"/>
          </pc:sldLayoutMkLst>
        </pc:sldLayoutChg>
        <pc:sldLayoutChg chg="addSp delSp modSp mod">
          <pc:chgData name="Marco Parenzan" userId="a83bbb23f3e251dc" providerId="LiveId" clId="{D8F63FA7-5777-407E-9CE3-47E22A0611B9}" dt="2023-01-06T18:17:31.326" v="120" actId="1076"/>
          <pc:sldLayoutMkLst>
            <pc:docMk/>
            <pc:sldMasterMk cId="588639137" sldId="2147483672"/>
            <pc:sldLayoutMk cId="1650863424" sldId="2147483670"/>
          </pc:sldLayoutMkLst>
          <pc:spChg chg="add del">
            <ac:chgData name="Marco Parenzan" userId="a83bbb23f3e251dc" providerId="LiveId" clId="{D8F63FA7-5777-407E-9CE3-47E22A0611B9}" dt="2023-01-06T18:16:09.113" v="100"/>
            <ac:spMkLst>
              <pc:docMk/>
              <pc:sldMasterMk cId="588639137" sldId="2147483672"/>
              <pc:sldLayoutMk cId="1650863424" sldId="2147483670"/>
              <ac:spMk id="3" creationId="{D20D18BA-5D66-C94A-CC97-42A0A196C451}"/>
            </ac:spMkLst>
          </pc:spChg>
          <pc:spChg chg="mod">
            <ac:chgData name="Marco Parenzan" userId="a83bbb23f3e251dc" providerId="LiveId" clId="{D8F63FA7-5777-407E-9CE3-47E22A0611B9}" dt="2023-01-06T18:17:20.395" v="115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del mod">
            <ac:chgData name="Marco Parenzan" userId="a83bbb23f3e251dc" providerId="LiveId" clId="{D8F63FA7-5777-407E-9CE3-47E22A0611B9}" dt="2023-01-06T18:14:35.678" v="81"/>
            <ac:picMkLst>
              <pc:docMk/>
              <pc:sldMasterMk cId="588639137" sldId="2147483672"/>
              <pc:sldLayoutMk cId="1650863424" sldId="2147483670"/>
              <ac:picMk id="2" creationId="{CB27178C-2D1C-3920-CE94-96D9DEC11DDC}"/>
            </ac:picMkLst>
          </pc:picChg>
          <pc:picChg chg="add mod">
            <ac:chgData name="Marco Parenzan" userId="a83bbb23f3e251dc" providerId="LiveId" clId="{D8F63FA7-5777-407E-9CE3-47E22A0611B9}" dt="2023-01-06T18:17:29.640" v="119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D8F63FA7-5777-407E-9CE3-47E22A0611B9}" dt="2023-01-06T18:17:31.326" v="120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D8F63FA7-5777-407E-9CE3-47E22A0611B9}" dt="2023-01-06T18:17:28.099" v="118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D8F63FA7-5777-407E-9CE3-47E22A0611B9}" dt="2023-01-06T18:17:26.632" v="117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D8F63FA7-5777-407E-9CE3-47E22A0611B9}" dt="2023-01-06T18:17:20.395" v="115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addSp delSp modSp del mod">
          <pc:chgData name="Marco Parenzan" userId="a83bbb23f3e251dc" providerId="LiveId" clId="{D8F63FA7-5777-407E-9CE3-47E22A0611B9}" dt="2023-01-06T18:23:21.563" v="208" actId="2696"/>
          <pc:sldLayoutMkLst>
            <pc:docMk/>
            <pc:sldMasterMk cId="588639137" sldId="2147483672"/>
            <pc:sldLayoutMk cId="1985560996" sldId="2147483671"/>
          </pc:sldLayoutMkLst>
          <pc:picChg chg="add del mod ord">
            <ac:chgData name="Marco Parenzan" userId="a83bbb23f3e251dc" providerId="LiveId" clId="{D8F63FA7-5777-407E-9CE3-47E22A0611B9}" dt="2023-01-06T18:14:25.645" v="78" actId="478"/>
            <ac:picMkLst>
              <pc:docMk/>
              <pc:sldMasterMk cId="588639137" sldId="2147483672"/>
              <pc:sldLayoutMk cId="1985560996" sldId="2147483671"/>
              <ac:picMk id="2" creationId="{C461D158-DFAF-8E85-FA8F-C383732DE65A}"/>
            </ac:picMkLst>
          </pc:picChg>
          <pc:picChg chg="add del mod">
            <ac:chgData name="Marco Parenzan" userId="a83bbb23f3e251dc" providerId="LiveId" clId="{D8F63FA7-5777-407E-9CE3-47E22A0611B9}" dt="2023-01-06T18:14:29.198" v="79" actId="478"/>
            <ac:picMkLst>
              <pc:docMk/>
              <pc:sldMasterMk cId="588639137" sldId="2147483672"/>
              <pc:sldLayoutMk cId="1985560996" sldId="2147483671"/>
              <ac:picMk id="3" creationId="{75F6F96F-7078-E84D-1586-634538C5F1E3}"/>
            </ac:picMkLst>
          </pc:picChg>
          <pc:picChg chg="del">
            <ac:chgData name="Marco Parenzan" userId="a83bbb23f3e251dc" providerId="LiveId" clId="{D8F63FA7-5777-407E-9CE3-47E22A0611B9}" dt="2023-01-06T18:12:17.632" v="33" actId="478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  <pc:picChg chg="add del mod">
            <ac:chgData name="Marco Parenzan" userId="a83bbb23f3e251dc" providerId="LiveId" clId="{D8F63FA7-5777-407E-9CE3-47E22A0611B9}" dt="2023-01-06T18:15:45.255" v="98" actId="478"/>
            <ac:picMkLst>
              <pc:docMk/>
              <pc:sldMasterMk cId="588639137" sldId="2147483672"/>
              <pc:sldLayoutMk cId="1985560996" sldId="2147483671"/>
              <ac:picMk id="5" creationId="{D2C30C81-49E2-AFC1-60A3-25AE20679535}"/>
            </ac:picMkLst>
          </pc:picChg>
        </pc:sldLayoutChg>
        <pc:sldLayoutChg chg="del">
          <pc:chgData name="Marco Parenzan" userId="a83bbb23f3e251dc" providerId="LiveId" clId="{D8F63FA7-5777-407E-9CE3-47E22A0611B9}" dt="2023-01-06T18:09:45.003" v="5" actId="2696"/>
          <pc:sldLayoutMkLst>
            <pc:docMk/>
            <pc:sldMasterMk cId="588639137" sldId="2147483672"/>
            <pc:sldLayoutMk cId="2926472915" sldId="2147483684"/>
          </pc:sldLayoutMkLst>
        </pc:sldLayoutChg>
        <pc:sldLayoutChg chg="del">
          <pc:chgData name="Marco Parenzan" userId="a83bbb23f3e251dc" providerId="LiveId" clId="{D8F63FA7-5777-407E-9CE3-47E22A0611B9}" dt="2023-01-06T18:21:32.635" v="186" actId="2696"/>
          <pc:sldLayoutMkLst>
            <pc:docMk/>
            <pc:sldMasterMk cId="588639137" sldId="2147483672"/>
            <pc:sldLayoutMk cId="2574114458" sldId="2147483691"/>
          </pc:sldLayoutMkLst>
        </pc:sldLayoutChg>
      </pc:sldMasterChg>
      <pc:sldMasterChg chg="modSp add mod addSldLayout delSldLayout modSldLayout">
        <pc:chgData name="Marco Parenzan" userId="a83bbb23f3e251dc" providerId="LiveId" clId="{D8F63FA7-5777-407E-9CE3-47E22A0611B9}" dt="2023-01-06T18:23:06.532" v="206" actId="14100"/>
        <pc:sldMasterMkLst>
          <pc:docMk/>
          <pc:sldMasterMk cId="3560865809" sldId="2147483688"/>
        </pc:sldMasterMkLst>
        <pc:picChg chg="mod">
          <ac:chgData name="Marco Parenzan" userId="a83bbb23f3e251dc" providerId="LiveId" clId="{D8F63FA7-5777-407E-9CE3-47E22A0611B9}" dt="2023-01-06T18:22:46.453" v="200" actId="14100"/>
          <ac:picMkLst>
            <pc:docMk/>
            <pc:sldMasterMk cId="3560865809" sldId="2147483688"/>
            <ac:picMk id="6" creationId="{D3155FCE-4E66-E6C0-B0CB-B666A76DB2DF}"/>
          </ac:picMkLst>
        </pc:picChg>
        <pc:picChg chg="mod">
          <ac:chgData name="Marco Parenzan" userId="a83bbb23f3e251dc" providerId="LiveId" clId="{D8F63FA7-5777-407E-9CE3-47E22A0611B9}" dt="2023-01-06T18:22:47.694" v="201" actId="1076"/>
          <ac:picMkLst>
            <pc:docMk/>
            <pc:sldMasterMk cId="3560865809" sldId="2147483688"/>
            <ac:picMk id="9" creationId="{D0217D4C-FB8E-F44C-40C3-AD4793403BF6}"/>
          </ac:picMkLst>
        </pc:picChg>
        <pc:sldLayoutChg chg="modSp add mod replId">
          <pc:chgData name="Marco Parenzan" userId="a83bbb23f3e251dc" providerId="LiveId" clId="{D8F63FA7-5777-407E-9CE3-47E22A0611B9}" dt="2023-01-06T18:23:06.532" v="206" actId="14100"/>
          <pc:sldLayoutMkLst>
            <pc:docMk/>
            <pc:sldMasterMk cId="3560865809" sldId="2147483688"/>
            <pc:sldLayoutMk cId="3880098710" sldId="2147483689"/>
          </pc:sldLayoutMkLst>
          <pc:spChg chg="mod">
            <ac:chgData name="Marco Parenzan" userId="a83bbb23f3e251dc" providerId="LiveId" clId="{D8F63FA7-5777-407E-9CE3-47E22A0611B9}" dt="2023-01-06T18:23:06.532" v="206" actId="14100"/>
            <ac:spMkLst>
              <pc:docMk/>
              <pc:sldMasterMk cId="3560865809" sldId="2147483688"/>
              <pc:sldLayoutMk cId="3880098710" sldId="2147483689"/>
              <ac:spMk id="12" creationId="{DA50CF4F-5907-6C39-762B-A14FB24FAC2E}"/>
            </ac:spMkLst>
          </pc:spChg>
        </pc:sldLayoutChg>
        <pc:sldLayoutChg chg="add del mod replId">
          <pc:chgData name="Marco Parenzan" userId="a83bbb23f3e251dc" providerId="LiveId" clId="{D8F63FA7-5777-407E-9CE3-47E22A0611B9}" dt="2023-01-06T18:22:10.066" v="192" actId="2696"/>
          <pc:sldLayoutMkLst>
            <pc:docMk/>
            <pc:sldMasterMk cId="3560865809" sldId="2147483688"/>
            <pc:sldLayoutMk cId="3376936753" sldId="2147483690"/>
          </pc:sldLayoutMkLst>
        </pc:sldLayoutChg>
        <pc:sldLayoutChg chg="add del mod replId">
          <pc:chgData name="Marco Parenzan" userId="a83bbb23f3e251dc" providerId="LiveId" clId="{D8F63FA7-5777-407E-9CE3-47E22A0611B9}" dt="2023-01-06T18:22:10.912" v="193" actId="2696"/>
          <pc:sldLayoutMkLst>
            <pc:docMk/>
            <pc:sldMasterMk cId="3560865809" sldId="2147483688"/>
            <pc:sldLayoutMk cId="735091732" sldId="2147483691"/>
          </pc:sldLayoutMkLst>
        </pc:sldLayoutChg>
      </pc:sldMasterChg>
    </pc:docChg>
  </pc:docChgLst>
  <pc:docChgLst>
    <pc:chgData name="Marco Parenzan" userId="a83bbb23f3e251dc" providerId="LiveId" clId="{C735B300-B06A-4C65-99BC-4DCF4DDDF86F}"/>
    <pc:docChg chg="custSel modMainMaster">
      <pc:chgData name="Marco Parenzan" userId="a83bbb23f3e251dc" providerId="LiveId" clId="{C735B300-B06A-4C65-99BC-4DCF4DDDF86F}" dt="2023-01-30T21:27:58.750" v="0" actId="478"/>
      <pc:docMkLst>
        <pc:docMk/>
      </pc:docMkLst>
      <pc:sldMasterChg chg="modSldLayout">
        <pc:chgData name="Marco Parenzan" userId="a83bbb23f3e251dc" providerId="LiveId" clId="{C735B300-B06A-4C65-99BC-4DCF4DDDF86F}" dt="2023-01-30T21:27:58.750" v="0" actId="478"/>
        <pc:sldMasterMkLst>
          <pc:docMk/>
          <pc:sldMasterMk cId="3048249942" sldId="2147483662"/>
        </pc:sldMasterMkLst>
        <pc:sldLayoutChg chg="delSp mod">
          <pc:chgData name="Marco Parenzan" userId="a83bbb23f3e251dc" providerId="LiveId" clId="{C735B300-B06A-4C65-99BC-4DCF4DDDF86F}" dt="2023-01-30T21:27:58.750" v="0" actId="478"/>
          <pc:sldLayoutMkLst>
            <pc:docMk/>
            <pc:sldMasterMk cId="3048249942" sldId="2147483662"/>
            <pc:sldLayoutMk cId="2892653985" sldId="2147483686"/>
          </pc:sldLayoutMkLst>
          <pc:spChg chg="del">
            <ac:chgData name="Marco Parenzan" userId="a83bbb23f3e251dc" providerId="LiveId" clId="{C735B300-B06A-4C65-99BC-4DCF4DDDF86F}" dt="2023-01-30T21:27:58.750" v="0" actId="478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546" y="3297944"/>
            <a:ext cx="4412936" cy="1028203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44242" y="1790550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0454" y="1981742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7219" y="5259632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4965305" y="4893984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E73D-516F-BBF0-EB94-A6280078FD7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31519" y="3597451"/>
            <a:ext cx="4969628" cy="6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114" y="627510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AD01DB0-49A5-711B-6437-E6BC9E48E5F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5142" y="6373567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92B90BD-ACA8-D295-A203-A17A4862F53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508411" y="6356650"/>
            <a:ext cx="1728945" cy="4028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7A93378-50A6-D864-08EB-13E4732474B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33227" y="6515527"/>
            <a:ext cx="858491" cy="231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09F554-433A-4BF6-E5B3-8001C80DD00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76669" y="6399655"/>
            <a:ext cx="2303382" cy="31683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A0534EB-99ED-432E-413C-2D410DCDF5F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029626" y="6338723"/>
            <a:ext cx="2244036" cy="438695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CE5B7879-D6AB-8FAC-8F51-96562829734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019364" y="6240292"/>
            <a:ext cx="1193465" cy="6355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65F82E-16E4-622A-1D28-E0815683F9AE}"/>
              </a:ext>
            </a:extLst>
          </p:cNvPr>
          <p:cNvSpPr txBox="1"/>
          <p:nvPr userDrawn="1"/>
        </p:nvSpPr>
        <p:spPr>
          <a:xfrm>
            <a:off x="10732947" y="6296241"/>
            <a:ext cx="1459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>
                <a:solidFill>
                  <a:srgbClr val="324147"/>
                </a:solidFill>
              </a:rPr>
              <a:t>With the support of:</a:t>
            </a:r>
          </a:p>
        </p:txBody>
      </p:sp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youtube.com/watch?v=_bmYXWCxF_Q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hyperlink" Target="https://www.amazon.it/Data-Mesh-Delivering-Data-driven-Value/dp/1492092398/ref=sr_1_1?adgrpid=138101593870&amp;gclid=Cj0KCQiAofieBhDXARIsAHTTldp7KRqV0UcmK8dwOU_45dkfyHRWROT6mnOOnHTu944yD7ygjM19G1oaArxmEALw_wcB&amp;hvadid=586741366025&amp;hvdev=c&amp;hvlocphy=20536&amp;hvnetw=g&amp;hvqmt=e&amp;hvrand=16000578354417188416&amp;hvtargid=kwd-1419977644244&amp;hydadcr=9076_1766613&amp;keywords=data+mesh+book&amp;qid=1675501266&amp;sr=8-1" TargetMode="External"/><Relationship Id="rId4" Type="http://schemas.openxmlformats.org/officeDocument/2006/relationships/hyperlink" Target="https://martinfowler.com/articles/data-mesh-principles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58.png"/><Relationship Id="rId17" Type="http://schemas.openxmlformats.org/officeDocument/2006/relationships/hyperlink" Target="https://github.com/ace68" TargetMode="External"/><Relationship Id="rId2" Type="http://schemas.openxmlformats.org/officeDocument/2006/relationships/image" Target="../media/image52.jpg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57.png"/><Relationship Id="rId5" Type="http://schemas.openxmlformats.org/officeDocument/2006/relationships/hyperlink" Target="mailto:alberto.acerbis@intre.it" TargetMode="External"/><Relationship Id="rId15" Type="http://schemas.openxmlformats.org/officeDocument/2006/relationships/image" Target="../media/image60.png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DDD anche nei Dati?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Centralized Monolithic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24E278-3A40-A980-5453-23B39BD66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71" y="1967266"/>
            <a:ext cx="6294665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7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Technical Decomposition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2CD505-C2A7-DDB6-AD56-5CF7C8B1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071695"/>
            <a:ext cx="6780700" cy="271228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BF35A1-5E89-41BA-B9A3-5D30376B0AC3}"/>
              </a:ext>
            </a:extLst>
          </p:cNvPr>
          <p:cNvSpPr txBox="1"/>
          <p:nvPr/>
        </p:nvSpPr>
        <p:spPr>
          <a:xfrm>
            <a:off x="4777316" y="5321808"/>
            <a:ext cx="67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Scale Architecture with top-</a:t>
            </a:r>
            <a:r>
              <a:rPr lang="it-IT" dirty="0" err="1"/>
              <a:t>level</a:t>
            </a:r>
            <a:r>
              <a:rPr lang="it-IT" dirty="0"/>
              <a:t> technical </a:t>
            </a:r>
            <a:r>
              <a:rPr lang="it-IT" dirty="0" err="1"/>
              <a:t>partitioning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317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Task-Oriented Teams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CB024DB-3A42-B813-07C6-A08A6910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215786"/>
            <a:ext cx="6780700" cy="242409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AF324D-6F2D-48DF-2C0E-12919EF3047F}"/>
              </a:ext>
            </a:extLst>
          </p:cNvPr>
          <p:cNvSpPr txBox="1"/>
          <p:nvPr/>
        </p:nvSpPr>
        <p:spPr>
          <a:xfrm>
            <a:off x="4777316" y="5321808"/>
            <a:ext cx="67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Architecture </a:t>
            </a:r>
            <a:r>
              <a:rPr lang="it-IT" dirty="0" err="1"/>
              <a:t>decomposition</a:t>
            </a:r>
            <a:r>
              <a:rPr lang="it-IT" dirty="0"/>
              <a:t> </a:t>
            </a:r>
            <a:r>
              <a:rPr lang="it-IT" dirty="0" err="1"/>
              <a:t>orthogonal</a:t>
            </a:r>
            <a:r>
              <a:rPr lang="it-IT" dirty="0"/>
              <a:t> to </a:t>
            </a:r>
            <a:r>
              <a:rPr lang="it-IT" dirty="0" err="1"/>
              <a:t>change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491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Hyper-Specialized Silo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70C0E6-3E79-AD8F-354F-948B698F7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190" y="1839502"/>
            <a:ext cx="6570388" cy="348230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FC1D6A-2F89-9B1A-C1F2-A774457ABDA5}"/>
              </a:ext>
            </a:extLst>
          </p:cNvPr>
          <p:cNvSpPr txBox="1"/>
          <p:nvPr/>
        </p:nvSpPr>
        <p:spPr>
          <a:xfrm>
            <a:off x="4904190" y="5449824"/>
            <a:ext cx="657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Hyper-specialized</a:t>
            </a:r>
            <a:r>
              <a:rPr lang="it-IT" dirty="0"/>
              <a:t> Data or ML </a:t>
            </a:r>
            <a:r>
              <a:rPr lang="it-IT" dirty="0" err="1"/>
              <a:t>Engineers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94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Today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BA0861-C865-6A5C-A740-502E40FC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292069"/>
            <a:ext cx="6780700" cy="22715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F556C0-8662-C2E5-7FD5-0BBC4CAE06D6}"/>
              </a:ext>
            </a:extLst>
          </p:cNvPr>
          <p:cNvSpPr txBox="1"/>
          <p:nvPr/>
        </p:nvSpPr>
        <p:spPr>
          <a:xfrm>
            <a:off x="4777316" y="5056632"/>
            <a:ext cx="67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… and </a:t>
            </a:r>
            <a:r>
              <a:rPr lang="it-IT" dirty="0" err="1"/>
              <a:t>yet</a:t>
            </a:r>
            <a:r>
              <a:rPr lang="it-IT" dirty="0"/>
              <a:t>, the </a:t>
            </a:r>
            <a:r>
              <a:rPr lang="it-IT" dirty="0" err="1"/>
              <a:t>failure</a:t>
            </a:r>
            <a:r>
              <a:rPr lang="it-IT" dirty="0"/>
              <a:t> model </a:t>
            </a:r>
            <a:r>
              <a:rPr lang="it-IT" dirty="0" err="1"/>
              <a:t>remain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39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34F129A-E3AB-6A1C-2732-2808069D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828800"/>
            <a:ext cx="4066337" cy="40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dimensions of change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B51E3F-B60B-5457-9C7D-884D2958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70658"/>
            <a:ext cx="5296359" cy="11964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F59E288-BBBC-6472-E2AF-9AD74FA8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311600" cy="100592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34E9CD4-4DEE-B599-3D9E-80B34C11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421"/>
            <a:ext cx="5319221" cy="10745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077DABA-2FCD-861E-5908-0B2641604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85" y="1853933"/>
            <a:ext cx="5303980" cy="13869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1E475ED-91F4-0378-4EC4-844BFB24F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0" y="3617107"/>
            <a:ext cx="6572250" cy="16002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D0DA387-284B-1ECF-C24C-897B9DF13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650" y="4960108"/>
            <a:ext cx="66103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Principles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E8253B0-19F6-682A-96ED-EC2DC6CA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114" y="1128308"/>
            <a:ext cx="5380186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6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Domain-Oriented Ownership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6A3247-FB79-1D25-ACB1-795E5608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171" y="2360283"/>
            <a:ext cx="7787840" cy="28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5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Decompose Data Around Domains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C96E54-1BDF-FFAB-D453-B85F0C43BC54}"/>
              </a:ext>
            </a:extLst>
          </p:cNvPr>
          <p:cNvSpPr txBox="1"/>
          <p:nvPr/>
        </p:nvSpPr>
        <p:spPr>
          <a:xfrm>
            <a:off x="4715256" y="5485302"/>
            <a:ext cx="699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Distributed the ownership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9D4757F-A3AF-E72D-AA09-FECA0E484CC7}"/>
              </a:ext>
            </a:extLst>
          </p:cNvPr>
          <p:cNvSpPr/>
          <p:nvPr/>
        </p:nvSpPr>
        <p:spPr>
          <a:xfrm>
            <a:off x="4715256" y="2383108"/>
            <a:ext cx="2761488" cy="11612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origin</a:t>
            </a:r>
            <a:r>
              <a:rPr lang="it-IT" dirty="0"/>
              <a:t> of 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2BE5387-2368-62F3-A0DB-FF66CBF10D2E}"/>
              </a:ext>
            </a:extLst>
          </p:cNvPr>
          <p:cNvSpPr/>
          <p:nvPr/>
        </p:nvSpPr>
        <p:spPr>
          <a:xfrm>
            <a:off x="6904447" y="3933879"/>
            <a:ext cx="2761488" cy="116128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aggregates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18E3762-D542-63D5-F1CF-CC09A09BEB7B}"/>
              </a:ext>
            </a:extLst>
          </p:cNvPr>
          <p:cNvSpPr/>
          <p:nvPr/>
        </p:nvSpPr>
        <p:spPr>
          <a:xfrm>
            <a:off x="8950999" y="2383108"/>
            <a:ext cx="2761488" cy="11612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consumption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511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Domain-</a:t>
            </a:r>
            <a:r>
              <a:rPr lang="it-IT" dirty="0" err="1"/>
              <a:t>Oriented</a:t>
            </a:r>
            <a:r>
              <a:rPr lang="it-IT" dirty="0"/>
              <a:t> Data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2C69FB8-1A8E-90D9-8972-2B1B487274FE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Flowing</a:t>
            </a:r>
            <a:r>
              <a:rPr lang="it-IT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AE4CB5-4C10-92D4-4006-BED9BFB3A9DC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Serving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source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F4D635D-3048-2B7D-F59A-4F0781ADA777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One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760166-6376-FF3E-A201-F1BF28AFE1EF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source of truth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C9DE87C-C838-5D38-6BC3-20AAFA1EDE9F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Pipeline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first-class </a:t>
            </a:r>
            <a:r>
              <a:rPr lang="it-IT" dirty="0" err="1">
                <a:solidFill>
                  <a:schemeClr val="tx1"/>
                </a:solidFill>
              </a:rPr>
              <a:t>concern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2705951-BA5D-A40D-078A-15CE28B97D59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Technology-</a:t>
            </a:r>
            <a:r>
              <a:rPr lang="it-IT" dirty="0" err="1">
                <a:solidFill>
                  <a:schemeClr val="tx1"/>
                </a:solidFill>
              </a:rPr>
              <a:t>driven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decomposition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65BE51-8E17-6583-AE35-A5DE3C3DDBBA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Multiple models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0890A2-5A46-882C-7692-1235C5ACF7C6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relevant</a:t>
            </a:r>
            <a:r>
              <a:rPr lang="it-IT" dirty="0">
                <a:solidFill>
                  <a:schemeClr val="tx1"/>
                </a:solidFill>
              </a:rPr>
              <a:t> copy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BF5444C-4EEE-DAB6-2D9B-465BD8B80F8B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Domain’s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internal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A550063-67F9-4308-7926-8B65D35F6AFC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Domain-</a:t>
            </a:r>
            <a:r>
              <a:rPr lang="it-IT" dirty="0" err="1">
                <a:solidFill>
                  <a:schemeClr val="tx1"/>
                </a:solidFill>
              </a:rPr>
              <a:t>oriented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distribution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A1BDBDC-8B73-F00D-73C9-65760BF74C6D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6EAFFF95-55E1-14D5-5ABB-BD865684ED5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B70FC494-2601-F604-E735-D52EC5701AB7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AD30389E-F599-0C50-AA0D-4318245B39BC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D8C03FBD-8753-358C-F82F-B340AE6E2FEB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06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E91E49-9ABF-DBBB-7D35-11F4DB2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53" y="2415148"/>
            <a:ext cx="7300709" cy="2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58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Succesful</a:t>
            </a:r>
            <a:r>
              <a:rPr lang="it-IT" dirty="0"/>
              <a:t> Product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D5A659-F81A-25BA-F4F0-A53D4FDE1EEF}"/>
              </a:ext>
            </a:extLst>
          </p:cNvPr>
          <p:cNvSpPr txBox="1"/>
          <p:nvPr/>
        </p:nvSpPr>
        <p:spPr>
          <a:xfrm>
            <a:off x="432816" y="4744585"/>
            <a:ext cx="235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Marty </a:t>
            </a:r>
            <a:r>
              <a:rPr lang="it-IT" dirty="0" err="1"/>
              <a:t>Cagan</a:t>
            </a:r>
            <a:r>
              <a:rPr lang="it-IT" dirty="0"/>
              <a:t> «</a:t>
            </a:r>
            <a:r>
              <a:rPr lang="it-IT" dirty="0" err="1"/>
              <a:t>Inspired</a:t>
            </a:r>
            <a:r>
              <a:rPr lang="it-IT" dirty="0"/>
              <a:t>»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E5A6B3F-B834-2657-C945-DB06992D0514}"/>
              </a:ext>
            </a:extLst>
          </p:cNvPr>
          <p:cNvSpPr/>
          <p:nvPr/>
        </p:nvSpPr>
        <p:spPr>
          <a:xfrm>
            <a:off x="3493008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Discoverability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31C7004-50A7-A159-BC5A-83ED51F7C488}"/>
              </a:ext>
            </a:extLst>
          </p:cNvPr>
          <p:cNvSpPr/>
          <p:nvPr/>
        </p:nvSpPr>
        <p:spPr>
          <a:xfrm>
            <a:off x="3493008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Understanding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5AD526-AD4F-1C55-2F86-6F0E002276F2}"/>
              </a:ext>
            </a:extLst>
          </p:cNvPr>
          <p:cNvSpPr txBox="1"/>
          <p:nvPr/>
        </p:nvSpPr>
        <p:spPr>
          <a:xfrm>
            <a:off x="3493008" y="4663122"/>
            <a:ext cx="253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Don Norman «The design of </a:t>
            </a:r>
            <a:r>
              <a:rPr lang="it-IT" dirty="0" err="1"/>
              <a:t>every</a:t>
            </a:r>
            <a:r>
              <a:rPr lang="it-IT" dirty="0"/>
              <a:t> day </a:t>
            </a:r>
            <a:r>
              <a:rPr lang="it-IT" dirty="0" err="1"/>
              <a:t>things</a:t>
            </a:r>
            <a:r>
              <a:rPr lang="it-IT" dirty="0"/>
              <a:t>»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F6498AA-1E78-DFD6-ABF9-FCA422F8952C}"/>
              </a:ext>
            </a:extLst>
          </p:cNvPr>
          <p:cNvSpPr/>
          <p:nvPr/>
        </p:nvSpPr>
        <p:spPr>
          <a:xfrm>
            <a:off x="432816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Usable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A418F046-A67E-3931-6BDC-33FBADD824E7}"/>
              </a:ext>
            </a:extLst>
          </p:cNvPr>
          <p:cNvSpPr/>
          <p:nvPr/>
        </p:nvSpPr>
        <p:spPr>
          <a:xfrm>
            <a:off x="432816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Valuable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9971A49-B83E-F3BA-8AF5-BBE2F0AC4DBB}"/>
              </a:ext>
            </a:extLst>
          </p:cNvPr>
          <p:cNvSpPr/>
          <p:nvPr/>
        </p:nvSpPr>
        <p:spPr>
          <a:xfrm>
            <a:off x="432816" y="3584435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Feasible</a:t>
            </a:r>
            <a:endParaRPr lang="it-IT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F752C9C-F4AB-1349-C460-B0CAA9B43437}"/>
              </a:ext>
            </a:extLst>
          </p:cNvPr>
          <p:cNvSpPr/>
          <p:nvPr/>
        </p:nvSpPr>
        <p:spPr>
          <a:xfrm>
            <a:off x="6553200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Trusthful</a:t>
            </a:r>
            <a:r>
              <a:rPr lang="it-IT" dirty="0"/>
              <a:t> (</a:t>
            </a:r>
            <a:r>
              <a:rPr lang="it-IT" dirty="0" err="1"/>
              <a:t>trustworthy</a:t>
            </a:r>
            <a:r>
              <a:rPr lang="it-IT" dirty="0"/>
              <a:t>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F53155F-0EE5-FCA5-0BC2-4E5B3A8D180C}"/>
              </a:ext>
            </a:extLst>
          </p:cNvPr>
          <p:cNvSpPr txBox="1"/>
          <p:nvPr/>
        </p:nvSpPr>
        <p:spPr>
          <a:xfrm>
            <a:off x="6553200" y="4652252"/>
            <a:ext cx="235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«A </a:t>
            </a:r>
            <a:r>
              <a:rPr lang="it-IT" dirty="0" err="1"/>
              <a:t>confident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r>
              <a:rPr lang="it-IT" dirty="0"/>
              <a:t> with the </a:t>
            </a:r>
            <a:r>
              <a:rPr lang="it-IT" dirty="0" err="1"/>
              <a:t>unknown</a:t>
            </a:r>
            <a:r>
              <a:rPr lang="it-IT" dirty="0"/>
              <a:t>» Rachel </a:t>
            </a:r>
            <a:r>
              <a:rPr lang="it-IT" dirty="0" err="1"/>
              <a:t>Botsman</a:t>
            </a:r>
            <a:endParaRPr lang="it-IT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C0D5F2F-F844-B1C0-4059-88861609DA8A}"/>
              </a:ext>
            </a:extLst>
          </p:cNvPr>
          <p:cNvSpPr/>
          <p:nvPr/>
        </p:nvSpPr>
        <p:spPr>
          <a:xfrm>
            <a:off x="9613392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Interoperable</a:t>
            </a:r>
            <a:endParaRPr lang="it-IT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610D5579-9AB8-CF37-89BE-637E1C0CCD95}"/>
              </a:ext>
            </a:extLst>
          </p:cNvPr>
          <p:cNvSpPr/>
          <p:nvPr/>
        </p:nvSpPr>
        <p:spPr>
          <a:xfrm>
            <a:off x="9613392" y="2852928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Natively</a:t>
            </a:r>
            <a:r>
              <a:rPr lang="it-IT" dirty="0"/>
              <a:t> </a:t>
            </a:r>
            <a:r>
              <a:rPr lang="it-IT" dirty="0" err="1"/>
              <a:t>Accessible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695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  <p:bldP spid="4" grpId="0" animBg="1"/>
      <p:bldP spid="5" grpId="0"/>
      <p:bldP spid="6" grpId="0" animBg="1"/>
      <p:bldP spid="8" grpId="0" animBg="1"/>
      <p:bldP spid="10" grpId="0" animBg="1"/>
      <p:bldP spid="11" grpId="0" animBg="1"/>
      <p:bldP spid="14" grpId="0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Data </a:t>
            </a:r>
            <a:r>
              <a:rPr lang="it-IT" dirty="0" err="1"/>
              <a:t>as</a:t>
            </a:r>
            <a:r>
              <a:rPr lang="it-IT" dirty="0"/>
              <a:t> a Product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2C69FB8-1A8E-90D9-8972-2B1B487274FE}"/>
              </a:ext>
            </a:extLst>
          </p:cNvPr>
          <p:cNvSpPr/>
          <p:nvPr/>
        </p:nvSpPr>
        <p:spPr>
          <a:xfrm>
            <a:off x="758952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asset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AE4CB5-4C10-92D4-4006-BED9BFB3A9DC}"/>
              </a:ext>
            </a:extLst>
          </p:cNvPr>
          <p:cNvSpPr/>
          <p:nvPr/>
        </p:nvSpPr>
        <p:spPr>
          <a:xfrm>
            <a:off x="7723631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product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F4D635D-3048-2B7D-F59A-4F0781ADA777}"/>
              </a:ext>
            </a:extLst>
          </p:cNvPr>
          <p:cNvSpPr/>
          <p:nvPr/>
        </p:nvSpPr>
        <p:spPr>
          <a:xfrm>
            <a:off x="758952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Byproduct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760166-6376-FF3E-A201-F1BF28AFE1EF}"/>
              </a:ext>
            </a:extLst>
          </p:cNvPr>
          <p:cNvSpPr/>
          <p:nvPr/>
        </p:nvSpPr>
        <p:spPr>
          <a:xfrm>
            <a:off x="758952" y="430987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output of compute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65BE51-8E17-6583-AE35-A5DE3C3DDBBA}"/>
              </a:ext>
            </a:extLst>
          </p:cNvPr>
          <p:cNvSpPr/>
          <p:nvPr/>
        </p:nvSpPr>
        <p:spPr>
          <a:xfrm>
            <a:off x="7723631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0890A2-5A46-882C-7692-1235C5ACF7C6}"/>
              </a:ext>
            </a:extLst>
          </p:cNvPr>
          <p:cNvSpPr/>
          <p:nvPr/>
        </p:nvSpPr>
        <p:spPr>
          <a:xfrm>
            <a:off x="7723631" y="430634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and compute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one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A1BDBDC-8B73-F00D-73C9-65760BF74C6D}"/>
              </a:ext>
            </a:extLst>
          </p:cNvPr>
          <p:cNvSpPr/>
          <p:nvPr/>
        </p:nvSpPr>
        <p:spPr>
          <a:xfrm>
            <a:off x="4760978" y="2953512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6EAFFF95-55E1-14D5-5ABB-BD865684ED5C}"/>
              </a:ext>
            </a:extLst>
          </p:cNvPr>
          <p:cNvSpPr/>
          <p:nvPr/>
        </p:nvSpPr>
        <p:spPr>
          <a:xfrm>
            <a:off x="4760978" y="376756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B70FC494-2601-F604-E735-D52EC5701AB7}"/>
              </a:ext>
            </a:extLst>
          </p:cNvPr>
          <p:cNvSpPr/>
          <p:nvPr/>
        </p:nvSpPr>
        <p:spPr>
          <a:xfrm>
            <a:off x="4821935" y="455347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00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3" grpId="0" animBg="1"/>
      <p:bldP spid="4" grpId="0" animBg="1"/>
      <p:bldP spid="7" grpId="0" animBg="1"/>
      <p:bldP spid="8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Self-serve Data Platform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70CC242-A56C-3F97-3CCF-BB8ADB261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034" y="2588883"/>
            <a:ext cx="7661773" cy="277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01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Self-Serve Data Platform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5DFEC6-B3A1-293D-7335-977DF11E9033}"/>
              </a:ext>
            </a:extLst>
          </p:cNvPr>
          <p:cNvSpPr txBox="1"/>
          <p:nvPr/>
        </p:nvSpPr>
        <p:spPr>
          <a:xfrm>
            <a:off x="594360" y="5526969"/>
            <a:ext cx="11265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Extracting</a:t>
            </a:r>
            <a:r>
              <a:rPr lang="it-IT" sz="2000" dirty="0"/>
              <a:t> and </a:t>
            </a:r>
            <a:r>
              <a:rPr lang="it-IT" sz="2000" dirty="0" err="1"/>
              <a:t>harvesting</a:t>
            </a:r>
            <a:r>
              <a:rPr lang="it-IT" sz="2000" dirty="0"/>
              <a:t> domain </a:t>
            </a:r>
            <a:r>
              <a:rPr lang="it-IT" sz="2000" dirty="0" err="1"/>
              <a:t>agnostic</a:t>
            </a:r>
            <a:r>
              <a:rPr lang="it-IT" sz="2000" dirty="0"/>
              <a:t> </a:t>
            </a:r>
            <a:r>
              <a:rPr lang="it-IT" sz="2000" dirty="0" err="1"/>
              <a:t>infrastructure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 separate data </a:t>
            </a:r>
            <a:r>
              <a:rPr lang="it-IT" sz="2000" dirty="0" err="1"/>
              <a:t>platform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EE06534-A2D9-AFC0-AEC9-9604757E2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398" y="1792832"/>
            <a:ext cx="5395428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Mesh vs Others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F93993-BF3A-FA1E-308B-B986BE1E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29" y="2568657"/>
            <a:ext cx="4130398" cy="104403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98C446D-7C5A-4EE1-356D-26F171F56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64" y="3621024"/>
            <a:ext cx="4191363" cy="120406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EE2C22C-A9D8-32CE-F9C3-242DF602A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9" y="5020016"/>
            <a:ext cx="4244708" cy="91447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91C3A31-D5DD-6E74-F6B9-08836571D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434" y="2565894"/>
            <a:ext cx="4153260" cy="106689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E1BC1C9-50F9-F907-39DA-ABB904AFA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727" y="3647696"/>
            <a:ext cx="4061812" cy="115072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7487861-3663-D556-9F53-C79ED8779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727" y="5134326"/>
            <a:ext cx="4130398" cy="8001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27AC0A-C396-ADA7-E82F-304276534FA6}"/>
              </a:ext>
            </a:extLst>
          </p:cNvPr>
          <p:cNvSpPr txBox="1"/>
          <p:nvPr/>
        </p:nvSpPr>
        <p:spPr>
          <a:xfrm>
            <a:off x="1088136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9EC099-2898-C924-FEBC-25DBE0091572}"/>
              </a:ext>
            </a:extLst>
          </p:cNvPr>
          <p:cNvSpPr txBox="1"/>
          <p:nvPr/>
        </p:nvSpPr>
        <p:spPr>
          <a:xfrm>
            <a:off x="6738434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527C051-15A5-707E-D198-FE50D0402BF0}"/>
              </a:ext>
            </a:extLst>
          </p:cNvPr>
          <p:cNvSpPr txBox="1"/>
          <p:nvPr/>
        </p:nvSpPr>
        <p:spPr>
          <a:xfrm>
            <a:off x="3781223" y="1896546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F68AB9-39F8-3668-2361-DB63B7D18449}"/>
              </a:ext>
            </a:extLst>
          </p:cNvPr>
          <p:cNvSpPr txBox="1"/>
          <p:nvPr/>
        </p:nvSpPr>
        <p:spPr>
          <a:xfrm>
            <a:off x="9613821" y="1898950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13409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 </a:t>
            </a:r>
            <a:r>
              <a:rPr lang="it-IT" dirty="0" err="1"/>
              <a:t>Representatives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153571E-C4E2-0357-3936-3A1E0F39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512" y="3047067"/>
            <a:ext cx="2562704" cy="24845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A7BD852-C445-2E13-BDF2-C45176FB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108" y="3052477"/>
            <a:ext cx="3381212" cy="248993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2598D9C-96A6-214D-3E6F-8C6C732FF6BC}"/>
              </a:ext>
            </a:extLst>
          </p:cNvPr>
          <p:cNvSpPr txBox="1"/>
          <p:nvPr/>
        </p:nvSpPr>
        <p:spPr>
          <a:xfrm>
            <a:off x="2594512" y="2295144"/>
            <a:ext cx="256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Data Product </a:t>
            </a:r>
            <a:r>
              <a:rPr lang="it-IT" dirty="0" err="1"/>
              <a:t>Owner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3D9CE0E-5D87-42D6-BE4E-1C807D3508FF}"/>
              </a:ext>
            </a:extLst>
          </p:cNvPr>
          <p:cNvSpPr txBox="1"/>
          <p:nvPr/>
        </p:nvSpPr>
        <p:spPr>
          <a:xfrm>
            <a:off x="7180108" y="2295144"/>
            <a:ext cx="338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Data </a:t>
            </a:r>
            <a:r>
              <a:rPr lang="it-IT"/>
              <a:t>Product Developer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831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Transformation</a:t>
            </a:r>
            <a:r>
              <a:rPr lang="it-IT" sz="2400" dirty="0"/>
              <a:t> to Self-Serve Data Platform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2C69FB8-1A8E-90D9-8972-2B1B487274FE}"/>
              </a:ext>
            </a:extLst>
          </p:cNvPr>
          <p:cNvSpPr/>
          <p:nvPr/>
        </p:nvSpPr>
        <p:spPr>
          <a:xfrm>
            <a:off x="612648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Big </a:t>
            </a:r>
            <a:r>
              <a:rPr lang="it-IT" dirty="0" err="1">
                <a:solidFill>
                  <a:schemeClr val="tx1"/>
                </a:solidFill>
              </a:rPr>
              <a:t>platforms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AE4CB5-4C10-92D4-4006-BED9BFB3A9DC}"/>
              </a:ext>
            </a:extLst>
          </p:cNvPr>
          <p:cNvSpPr/>
          <p:nvPr/>
        </p:nvSpPr>
        <p:spPr>
          <a:xfrm>
            <a:off x="7577327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Protocols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F4D635D-3048-2B7D-F59A-4F0781ADA777}"/>
              </a:ext>
            </a:extLst>
          </p:cNvPr>
          <p:cNvSpPr/>
          <p:nvPr/>
        </p:nvSpPr>
        <p:spPr>
          <a:xfrm>
            <a:off x="612648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Specialists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760166-6376-FF3E-A201-F1BF28AFE1EF}"/>
              </a:ext>
            </a:extLst>
          </p:cNvPr>
          <p:cNvSpPr/>
          <p:nvPr/>
        </p:nvSpPr>
        <p:spPr>
          <a:xfrm>
            <a:off x="612648" y="388010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Imperative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C9DE87C-C838-5D38-6BC3-20AAFA1EDE9F}"/>
              </a:ext>
            </a:extLst>
          </p:cNvPr>
          <p:cNvSpPr/>
          <p:nvPr/>
        </p:nvSpPr>
        <p:spPr>
          <a:xfrm>
            <a:off x="612648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Mechanisms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65BE51-8E17-6583-AE35-A5DE3C3DDBBA}"/>
              </a:ext>
            </a:extLst>
          </p:cNvPr>
          <p:cNvSpPr/>
          <p:nvPr/>
        </p:nvSpPr>
        <p:spPr>
          <a:xfrm>
            <a:off x="7577327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Enthusiasts</a:t>
            </a:r>
            <a:r>
              <a:rPr lang="it-IT" dirty="0">
                <a:solidFill>
                  <a:schemeClr val="tx1"/>
                </a:solidFill>
              </a:rPr>
              <a:t>/</a:t>
            </a:r>
            <a:r>
              <a:rPr lang="it-IT" dirty="0" err="1">
                <a:solidFill>
                  <a:schemeClr val="tx1"/>
                </a:solidFill>
              </a:rPr>
              <a:t>Generalist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0890A2-5A46-882C-7692-1235C5ACF7C6}"/>
              </a:ext>
            </a:extLst>
          </p:cNvPr>
          <p:cNvSpPr/>
          <p:nvPr/>
        </p:nvSpPr>
        <p:spPr>
          <a:xfrm>
            <a:off x="7577327" y="38765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Declarative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BF5444C-4EEE-DAB6-2D9B-465BD8B80F8B}"/>
              </a:ext>
            </a:extLst>
          </p:cNvPr>
          <p:cNvSpPr/>
          <p:nvPr/>
        </p:nvSpPr>
        <p:spPr>
          <a:xfrm>
            <a:off x="7577327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Experiences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A1BDBDC-8B73-F00D-73C9-65760BF74C6D}"/>
              </a:ext>
            </a:extLst>
          </p:cNvPr>
          <p:cNvSpPr/>
          <p:nvPr/>
        </p:nvSpPr>
        <p:spPr>
          <a:xfrm>
            <a:off x="4614674" y="252374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6EAFFF95-55E1-14D5-5ABB-BD865684ED5C}"/>
              </a:ext>
            </a:extLst>
          </p:cNvPr>
          <p:cNvSpPr/>
          <p:nvPr/>
        </p:nvSpPr>
        <p:spPr>
          <a:xfrm>
            <a:off x="4614674" y="333779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B70FC494-2601-F604-E735-D52EC5701AB7}"/>
              </a:ext>
            </a:extLst>
          </p:cNvPr>
          <p:cNvSpPr/>
          <p:nvPr/>
        </p:nvSpPr>
        <p:spPr>
          <a:xfrm>
            <a:off x="4675631" y="412370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AD30389E-F599-0C50-AA0D-4318245B39BC}"/>
              </a:ext>
            </a:extLst>
          </p:cNvPr>
          <p:cNvSpPr/>
          <p:nvPr/>
        </p:nvSpPr>
        <p:spPr>
          <a:xfrm>
            <a:off x="4657348" y="490961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50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3" grpId="0" animBg="1"/>
      <p:bldP spid="4" grpId="0" animBg="1"/>
      <p:bldP spid="5" grpId="0" animBg="1"/>
      <p:bldP spid="7" grpId="0" animBg="1"/>
      <p:bldP spid="8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Computational Governance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71D8A5-445A-5ED6-5C30-744B3C45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15" y="2396859"/>
            <a:ext cx="7703046" cy="279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1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C54EF30-58DB-4FA3-F83F-F3A770117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8" r="1" b="1005"/>
          <a:stretch/>
        </p:blipFill>
        <p:spPr>
          <a:xfrm>
            <a:off x="7113606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1C8BBDE-B6EF-E6CF-EE7E-6CE19548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0709"/>
          <a:stretch/>
        </p:blipFill>
        <p:spPr>
          <a:xfrm>
            <a:off x="1886035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BBF297-E9C9-259F-E930-E61328FC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Domain-</a:t>
            </a:r>
            <a:r>
              <a:rPr lang="it-IT" dirty="0" err="1"/>
              <a:t>Driven</a:t>
            </a:r>
            <a:r>
              <a:rPr lang="it-IT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312928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Decompose Data Around Domains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C96E54-1BDF-FFAB-D453-B85F0C43BC54}"/>
              </a:ext>
            </a:extLst>
          </p:cNvPr>
          <p:cNvSpPr txBox="1"/>
          <p:nvPr/>
        </p:nvSpPr>
        <p:spPr>
          <a:xfrm>
            <a:off x="411480" y="5485302"/>
            <a:ext cx="1153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Maintains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centralization</a:t>
            </a:r>
            <a:r>
              <a:rPr lang="it-IT" dirty="0"/>
              <a:t> and </a:t>
            </a:r>
            <a:r>
              <a:rPr lang="it-IT" dirty="0" err="1"/>
              <a:t>decentralization</a:t>
            </a:r>
            <a:endParaRPr lang="it-IT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9D4757F-A3AF-E72D-AA09-FECA0E484CC7}"/>
              </a:ext>
            </a:extLst>
          </p:cNvPr>
          <p:cNvSpPr/>
          <p:nvPr/>
        </p:nvSpPr>
        <p:spPr>
          <a:xfrm>
            <a:off x="411480" y="1967266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Decentralization</a:t>
            </a:r>
            <a:r>
              <a:rPr lang="it-IT" dirty="0">
                <a:solidFill>
                  <a:schemeClr val="tx1"/>
                </a:solidFill>
              </a:rPr>
              <a:t> and domain self-</a:t>
            </a:r>
            <a:r>
              <a:rPr lang="it-IT" dirty="0" err="1">
                <a:solidFill>
                  <a:schemeClr val="tx1"/>
                </a:solidFill>
              </a:rPr>
              <a:t>sovereignty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2BE5387-2368-62F3-A0DB-FF66CBF10D2E}"/>
              </a:ext>
            </a:extLst>
          </p:cNvPr>
          <p:cNvSpPr/>
          <p:nvPr/>
        </p:nvSpPr>
        <p:spPr>
          <a:xfrm>
            <a:off x="6257544" y="3128554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dirty="0" err="1">
                <a:solidFill>
                  <a:schemeClr val="tx1"/>
                </a:solidFill>
              </a:rPr>
              <a:t>dynamic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topology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18E3762-D542-63D5-F1CF-CC09A09BEB7B}"/>
              </a:ext>
            </a:extLst>
          </p:cNvPr>
          <p:cNvSpPr/>
          <p:nvPr/>
        </p:nvSpPr>
        <p:spPr>
          <a:xfrm>
            <a:off x="3334512" y="2547910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Interoperability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through</a:t>
            </a:r>
            <a:r>
              <a:rPr lang="it-IT" dirty="0">
                <a:solidFill>
                  <a:schemeClr val="tx1"/>
                </a:solidFill>
              </a:rPr>
              <a:t> global </a:t>
            </a:r>
            <a:r>
              <a:rPr lang="it-IT" dirty="0" err="1">
                <a:solidFill>
                  <a:schemeClr val="tx1"/>
                </a:solidFill>
              </a:rPr>
              <a:t>standardization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across</a:t>
            </a:r>
            <a:r>
              <a:rPr lang="it-IT" dirty="0">
                <a:solidFill>
                  <a:schemeClr val="tx1"/>
                </a:solidFill>
              </a:rPr>
              <a:t> data products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AC1284D-22A5-9CC6-E647-CA5AB8AEE4A0}"/>
              </a:ext>
            </a:extLst>
          </p:cNvPr>
          <p:cNvSpPr/>
          <p:nvPr/>
        </p:nvSpPr>
        <p:spPr>
          <a:xfrm>
            <a:off x="9180576" y="3709198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Automatic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exection</a:t>
            </a:r>
            <a:r>
              <a:rPr lang="it-IT" dirty="0">
                <a:solidFill>
                  <a:schemeClr val="tx1"/>
                </a:solidFill>
              </a:rPr>
              <a:t> of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and policies by the </a:t>
            </a:r>
            <a:r>
              <a:rPr lang="it-IT" dirty="0" err="1">
                <a:solidFill>
                  <a:schemeClr val="tx1"/>
                </a:solidFill>
              </a:rPr>
              <a:t>platform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83F8C2-F9E7-D3D8-7871-39097BC3EF27}"/>
              </a:ext>
            </a:extLst>
          </p:cNvPr>
          <p:cNvSpPr txBox="1">
            <a:spLocks/>
          </p:cNvSpPr>
          <p:nvPr/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it-IT" dirty="0" err="1"/>
              <a:t>Federated</a:t>
            </a:r>
            <a:r>
              <a:rPr lang="it-IT" dirty="0"/>
              <a:t> </a:t>
            </a:r>
            <a:r>
              <a:rPr lang="it-IT" dirty="0" err="1"/>
              <a:t>Computational</a:t>
            </a:r>
            <a:r>
              <a:rPr lang="it-IT" dirty="0"/>
              <a:t> Governance</a:t>
            </a:r>
          </a:p>
        </p:txBody>
      </p:sp>
    </p:spTree>
    <p:extLst>
      <p:ext uri="{BB962C8B-B14F-4D97-AF65-F5344CB8AC3E}">
        <p14:creationId xmlns:p14="http://schemas.microsoft.com/office/powerpoint/2010/main" val="1107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Equilibrium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5DFEC6-B3A1-293D-7335-977DF11E9033}"/>
              </a:ext>
            </a:extLst>
          </p:cNvPr>
          <p:cNvSpPr txBox="1"/>
          <p:nvPr/>
        </p:nvSpPr>
        <p:spPr>
          <a:xfrm>
            <a:off x="603504" y="5855943"/>
            <a:ext cx="11265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Components of data mesh </a:t>
            </a:r>
            <a:r>
              <a:rPr lang="it-IT" sz="2000" dirty="0" err="1"/>
              <a:t>federated</a:t>
            </a:r>
            <a:r>
              <a:rPr lang="it-IT" sz="2000" dirty="0"/>
              <a:t> </a:t>
            </a:r>
            <a:r>
              <a:rPr lang="it-IT" sz="2000" dirty="0" err="1"/>
              <a:t>computational</a:t>
            </a:r>
            <a:r>
              <a:rPr lang="it-IT" sz="2000" dirty="0"/>
              <a:t> governance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38CD50B-DC05-5840-2A67-90CDE7AE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46" y="2141864"/>
            <a:ext cx="5159702" cy="31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9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Transformation</a:t>
            </a:r>
            <a:r>
              <a:rPr lang="it-IT" sz="2400" dirty="0"/>
              <a:t> to </a:t>
            </a:r>
            <a:r>
              <a:rPr lang="it-IT" sz="2400" dirty="0" err="1"/>
              <a:t>Federated</a:t>
            </a:r>
            <a:r>
              <a:rPr lang="it-IT" sz="2400" dirty="0"/>
              <a:t> </a:t>
            </a:r>
            <a:r>
              <a:rPr lang="it-IT" sz="2400" dirty="0" err="1"/>
              <a:t>Computational</a:t>
            </a:r>
            <a:r>
              <a:rPr lang="it-IT" sz="2400" dirty="0"/>
              <a:t> Governance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2C69FB8-1A8E-90D9-8972-2B1B487274FE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Centralized</a:t>
            </a:r>
            <a:r>
              <a:rPr lang="it-IT" dirty="0">
                <a:solidFill>
                  <a:schemeClr val="tx1"/>
                </a:solidFill>
              </a:rPr>
              <a:t> team of data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AE4CB5-4C10-92D4-4006-BED9BFB3A9DC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Federated</a:t>
            </a:r>
            <a:r>
              <a:rPr lang="it-IT" dirty="0">
                <a:solidFill>
                  <a:schemeClr val="tx1"/>
                </a:solidFill>
              </a:rPr>
              <a:t> team of domain </a:t>
            </a:r>
            <a:r>
              <a:rPr lang="it-IT" dirty="0" err="1">
                <a:solidFill>
                  <a:schemeClr val="tx1"/>
                </a:solidFill>
              </a:rPr>
              <a:t>owners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subject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matter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F4D635D-3048-2B7D-F59A-4F0781ADA777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760166-6376-FF3E-A201-F1BF28AFE1EF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security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C9DE87C-C838-5D38-6BC3-20AAFA1EDE9F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2705951-BA5D-A40D-078A-15CE28B97D59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success </a:t>
            </a:r>
            <a:r>
              <a:rPr lang="it-IT" dirty="0" err="1">
                <a:solidFill>
                  <a:schemeClr val="tx1"/>
                </a:solidFill>
              </a:rPr>
              <a:t>based</a:t>
            </a:r>
            <a:r>
              <a:rPr lang="it-IT" dirty="0">
                <a:solidFill>
                  <a:schemeClr val="tx1"/>
                </a:solidFill>
              </a:rPr>
              <a:t> on volume of data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65BE51-8E17-6583-AE35-A5DE3C3DDBBA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defining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constitues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0890A2-5A46-882C-7692-1235C5ACF7C6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to </a:t>
            </a:r>
            <a:r>
              <a:rPr lang="it-IT" dirty="0" err="1">
                <a:solidFill>
                  <a:schemeClr val="tx1"/>
                </a:solidFill>
              </a:rPr>
              <a:t>define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aspects</a:t>
            </a:r>
            <a:r>
              <a:rPr lang="it-IT" dirty="0">
                <a:solidFill>
                  <a:schemeClr val="tx1"/>
                </a:solidFill>
              </a:rPr>
              <a:t> of security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BF5444C-4EEE-DAB6-2D9B-465BD8B80F8B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polysemes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A550063-67F9-4308-7926-8B65D35F6AFC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Measure</a:t>
            </a:r>
            <a:r>
              <a:rPr lang="it-IT" sz="1600" dirty="0">
                <a:solidFill>
                  <a:schemeClr val="tx1"/>
                </a:solidFill>
              </a:rPr>
              <a:t> success </a:t>
            </a:r>
            <a:r>
              <a:rPr lang="it-IT" sz="1600" dirty="0" err="1">
                <a:solidFill>
                  <a:schemeClr val="tx1"/>
                </a:solidFill>
              </a:rPr>
              <a:t>based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generated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network </a:t>
            </a:r>
            <a:r>
              <a:rPr lang="it-IT" sz="1600" dirty="0" err="1">
                <a:solidFill>
                  <a:schemeClr val="tx1"/>
                </a:solidFill>
              </a:rPr>
              <a:t>effect</a:t>
            </a:r>
            <a:r>
              <a:rPr lang="it-IT" sz="1600" dirty="0">
                <a:solidFill>
                  <a:schemeClr val="tx1"/>
                </a:solidFill>
              </a:rPr>
              <a:t> of the mesh-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data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A1BDBDC-8B73-F00D-73C9-65760BF74C6D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6EAFFF95-55E1-14D5-5ABB-BD865684ED5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B70FC494-2601-F604-E735-D52EC5701AB7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AD30389E-F599-0C50-AA0D-4318245B39BC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D8C03FBD-8753-358C-F82F-B340AE6E2FEB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02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Data Mesh?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1BF1ED-040B-FB71-D3EF-FF0687A3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284" y="2075576"/>
            <a:ext cx="4480724" cy="30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64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83A676-A53E-8021-E280-58637771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948" y="1899531"/>
            <a:ext cx="3054593" cy="32302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You hear that Mr. Anderson?</a:t>
            </a:r>
            <a:b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That is the sound of inevitability …</a:t>
            </a: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Immagine 5" descr="Immagine che contiene persona, uomo, interni&#10;&#10;Descrizione generata automaticamente">
            <a:extLst>
              <a:ext uri="{FF2B5EF4-FFF2-40B4-BE49-F238E27FC236}">
                <a16:creationId xmlns:a16="http://schemas.microsoft.com/office/drawing/2014/main" id="{0A14B7C8-4DF8-356F-1540-C37E7F6BC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12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158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inflection point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B3EB339-185A-CAEF-A23F-C50A78710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02" y="1896926"/>
            <a:ext cx="5107348" cy="39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42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83A676-A53E-8021-E280-58637771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8BB220-A015-B6BF-5D34-A127C44E9188}"/>
              </a:ext>
            </a:extLst>
          </p:cNvPr>
          <p:cNvSpPr txBox="1"/>
          <p:nvPr/>
        </p:nvSpPr>
        <p:spPr>
          <a:xfrm>
            <a:off x="5120640" y="3432058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2"/>
              </a:rPr>
              <a:t>Introduction</a:t>
            </a:r>
            <a:r>
              <a:rPr lang="it-IT" dirty="0">
                <a:hlinkClick r:id="rId2"/>
              </a:rPr>
              <a:t> to Data Mesh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05AD5D5-01BD-D059-C618-CEBB07D6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36" y="3188197"/>
            <a:ext cx="769687" cy="24386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532CB44-4073-632C-EB16-A0A69BBC468A}"/>
              </a:ext>
            </a:extLst>
          </p:cNvPr>
          <p:cNvSpPr txBox="1"/>
          <p:nvPr/>
        </p:nvSpPr>
        <p:spPr>
          <a:xfrm>
            <a:off x="5208236" y="4665226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Data Mesh </a:t>
            </a:r>
            <a:r>
              <a:rPr lang="it-IT" dirty="0" err="1">
                <a:hlinkClick r:id="rId4"/>
              </a:rPr>
              <a:t>Principles</a:t>
            </a:r>
            <a:r>
              <a:rPr lang="it-IT" dirty="0">
                <a:hlinkClick r:id="rId4"/>
              </a:rPr>
              <a:t> and </a:t>
            </a:r>
            <a:r>
              <a:rPr lang="it-IT" dirty="0" err="1">
                <a:hlinkClick r:id="rId4"/>
              </a:rPr>
              <a:t>Logical</a:t>
            </a:r>
            <a:r>
              <a:rPr lang="it-IT" dirty="0">
                <a:hlinkClick r:id="rId4"/>
              </a:rPr>
              <a:t> Architecture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D6F948-FB9C-9352-4448-8F29FC324F4F}"/>
              </a:ext>
            </a:extLst>
          </p:cNvPr>
          <p:cNvSpPr txBox="1"/>
          <p:nvPr/>
        </p:nvSpPr>
        <p:spPr>
          <a:xfrm>
            <a:off x="5208236" y="4249900"/>
            <a:ext cx="175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Martin Fowler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E3E4176-8BF8-9109-68A5-CF85E3A86A03}"/>
              </a:ext>
            </a:extLst>
          </p:cNvPr>
          <p:cNvSpPr txBox="1"/>
          <p:nvPr/>
        </p:nvSpPr>
        <p:spPr>
          <a:xfrm>
            <a:off x="5208236" y="2836001"/>
            <a:ext cx="228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Zhamak</a:t>
            </a:r>
            <a:r>
              <a:rPr lang="it-IT" dirty="0"/>
              <a:t> </a:t>
            </a:r>
            <a:r>
              <a:rPr lang="it-IT" dirty="0" err="1"/>
              <a:t>Dehghani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98162E8-3832-EC27-0963-FBAA6CE02904}"/>
              </a:ext>
            </a:extLst>
          </p:cNvPr>
          <p:cNvSpPr/>
          <p:nvPr/>
        </p:nvSpPr>
        <p:spPr>
          <a:xfrm>
            <a:off x="1920240" y="2130552"/>
            <a:ext cx="2578608" cy="35478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hlinkClick r:id="rId5"/>
            <a:extLst>
              <a:ext uri="{FF2B5EF4-FFF2-40B4-BE49-F238E27FC236}">
                <a16:creationId xmlns:a16="http://schemas.microsoft.com/office/drawing/2014/main" id="{63FC180F-A80F-41A5-226F-D42E67F91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688" y="2904551"/>
            <a:ext cx="1422360" cy="18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21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BF161E26-AE03-9914-E942-4A9969D508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41" b="3341"/>
          <a:stretch>
            <a:fillRect/>
          </a:stretch>
        </p:blipFill>
        <p:spPr>
          <a:xfrm>
            <a:off x="5658066" y="1806527"/>
            <a:ext cx="1982704" cy="1850233"/>
          </a:xfrm>
        </p:spPr>
      </p:pic>
      <p:pic>
        <p:nvPicPr>
          <p:cNvPr id="7" name="Picture 2" descr="GitHub Logomark">
            <a:extLst>
              <a:ext uri="{FF2B5EF4-FFF2-40B4-BE49-F238E27FC236}">
                <a16:creationId xmlns:a16="http://schemas.microsoft.com/office/drawing/2014/main" id="{6E74525B-7115-FC1E-9EEE-4C738BD3E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9" y="388472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0D41448-0B95-BD28-8FEC-3710F4EB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89" y="3510596"/>
            <a:ext cx="392173" cy="334963"/>
          </a:xfrm>
          <a:prstGeom prst="rect">
            <a:avLst/>
          </a:prstGeom>
        </p:spPr>
      </p:pic>
      <p:pic>
        <p:nvPicPr>
          <p:cNvPr id="9" name="Picture 2" descr="GitHub Logomark">
            <a:extLst>
              <a:ext uri="{FF2B5EF4-FFF2-40B4-BE49-F238E27FC236}">
                <a16:creationId xmlns:a16="http://schemas.microsoft.com/office/drawing/2014/main" id="{2FBB8BCD-A035-B0CA-8318-B67765F6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9" y="4326690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821C78C-B195-7DF9-C2D3-0E4964A034C3}"/>
              </a:ext>
            </a:extLst>
          </p:cNvPr>
          <p:cNvSpPr txBox="1"/>
          <p:nvPr/>
        </p:nvSpPr>
        <p:spPr>
          <a:xfrm>
            <a:off x="1126350" y="3461339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1E5721-C559-4A0B-D5E4-713B1BEFCF5E}"/>
              </a:ext>
            </a:extLst>
          </p:cNvPr>
          <p:cNvSpPr txBox="1"/>
          <p:nvPr/>
        </p:nvSpPr>
        <p:spPr>
          <a:xfrm>
            <a:off x="1152219" y="3845559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DF76EC6-5EA9-1CBA-658E-2F670D930764}"/>
              </a:ext>
            </a:extLst>
          </p:cNvPr>
          <p:cNvSpPr txBox="1"/>
          <p:nvPr/>
        </p:nvSpPr>
        <p:spPr>
          <a:xfrm>
            <a:off x="1152219" y="4310178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831080BC-E8AB-0D51-14CF-18EAF4A00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07" y="3913886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23EE6701-82DB-ACE3-B7D0-C1337743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287" y="3913885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hlinkClick r:id="rId10"/>
            <a:extLst>
              <a:ext uri="{FF2B5EF4-FFF2-40B4-BE49-F238E27FC236}">
                <a16:creationId xmlns:a16="http://schemas.microsoft.com/office/drawing/2014/main" id="{3C1D4BC6-5142-A211-5D34-947F1153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372" y="4732331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4F3ADB23-F64F-8101-DE72-37B5839A0905}"/>
              </a:ext>
            </a:extLst>
          </p:cNvPr>
          <p:cNvSpPr/>
          <p:nvPr/>
        </p:nvSpPr>
        <p:spPr>
          <a:xfrm>
            <a:off x="908057" y="1806527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2D1769C-310A-8E57-13AC-2B9CCFDCF9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0214" y="2164009"/>
            <a:ext cx="1792634" cy="406401"/>
          </a:xfrm>
          <a:prstGeom prst="rect">
            <a:avLst/>
          </a:prstGeom>
        </p:spPr>
      </p:pic>
      <p:pic>
        <p:nvPicPr>
          <p:cNvPr id="18" name="Immagine 17">
            <a:hlinkClick r:id="rId13"/>
            <a:extLst>
              <a:ext uri="{FF2B5EF4-FFF2-40B4-BE49-F238E27FC236}">
                <a16:creationId xmlns:a16="http://schemas.microsoft.com/office/drawing/2014/main" id="{5558CDD1-8AD3-F883-13B7-DF5BBD5785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65398" y="2366103"/>
            <a:ext cx="1488402" cy="1900773"/>
          </a:xfrm>
          <a:prstGeom prst="rect">
            <a:avLst/>
          </a:prstGeom>
        </p:spPr>
      </p:pic>
      <p:sp>
        <p:nvSpPr>
          <p:cNvPr id="2" name="AutoShape 2" descr="Twitch: streaming live - App su Google Play">
            <a:extLst>
              <a:ext uri="{FF2B5EF4-FFF2-40B4-BE49-F238E27FC236}">
                <a16:creationId xmlns:a16="http://schemas.microsoft.com/office/drawing/2014/main" id="{9161168B-75F2-A54D-BE7E-C3278D9846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A689D44-6F5D-56F7-A6D4-68BC072C70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0729" y="5208228"/>
            <a:ext cx="407452" cy="39217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92FAE5B-059C-C1C0-C1C4-BC5295A32758}"/>
              </a:ext>
            </a:extLst>
          </p:cNvPr>
          <p:cNvSpPr txBox="1"/>
          <p:nvPr/>
        </p:nvSpPr>
        <p:spPr>
          <a:xfrm>
            <a:off x="1126350" y="520198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" descr="GitHub Logomark">
            <a:extLst>
              <a:ext uri="{FF2B5EF4-FFF2-40B4-BE49-F238E27FC236}">
                <a16:creationId xmlns:a16="http://schemas.microsoft.com/office/drawing/2014/main" id="{C84CA0AD-8117-401B-D8F8-0281FA28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7" y="4768656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5DE9DAC-71B4-2B5E-880A-9299CB82839A}"/>
              </a:ext>
            </a:extLst>
          </p:cNvPr>
          <p:cNvSpPr txBox="1"/>
          <p:nvPr/>
        </p:nvSpPr>
        <p:spPr>
          <a:xfrm>
            <a:off x="1126350" y="4718863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DC38A3-3315-56E0-E56D-C629EC48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83" y="1910906"/>
            <a:ext cx="4124197" cy="493966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tx1"/>
                </a:solidFill>
              </a:rPr>
              <a:t>Pattern Strategici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197B49B-6A10-A97E-7A62-2154BF0B4B97}"/>
              </a:ext>
            </a:extLst>
          </p:cNvPr>
          <p:cNvSpPr txBox="1">
            <a:spLocks/>
          </p:cNvSpPr>
          <p:nvPr/>
        </p:nvSpPr>
        <p:spPr>
          <a:xfrm>
            <a:off x="6744971" y="1910906"/>
            <a:ext cx="4124197" cy="493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Pattern Tattici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6446A4-6613-38E0-8C13-86EED70A5C20}"/>
              </a:ext>
            </a:extLst>
          </p:cNvPr>
          <p:cNvSpPr txBox="1"/>
          <p:nvPr/>
        </p:nvSpPr>
        <p:spPr>
          <a:xfrm>
            <a:off x="530352" y="2871216"/>
            <a:ext cx="4599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Ubiquitous</a:t>
            </a:r>
            <a:r>
              <a:rPr lang="it-IT" sz="3600" dirty="0"/>
              <a:t>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Bounded</a:t>
            </a:r>
            <a:r>
              <a:rPr lang="it-IT" sz="3600" dirty="0"/>
              <a:t> </a:t>
            </a:r>
            <a:r>
              <a:rPr lang="it-IT" sz="3600" dirty="0" err="1"/>
              <a:t>Context</a:t>
            </a:r>
            <a:endParaRPr lang="it-IT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Context</a:t>
            </a:r>
            <a:r>
              <a:rPr lang="it-IT" sz="3600" dirty="0"/>
              <a:t> Mapping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C111BF9-5F25-5FF3-ACAE-705975D38929}"/>
              </a:ext>
            </a:extLst>
          </p:cNvPr>
          <p:cNvSpPr txBox="1"/>
          <p:nvPr/>
        </p:nvSpPr>
        <p:spPr>
          <a:xfrm>
            <a:off x="6928104" y="2871216"/>
            <a:ext cx="4599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Entity</a:t>
            </a:r>
            <a:endParaRPr lang="it-IT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Value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Aggregate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Aggregate Root</a:t>
            </a:r>
          </a:p>
        </p:txBody>
      </p:sp>
    </p:spTree>
    <p:extLst>
      <p:ext uri="{BB962C8B-B14F-4D97-AF65-F5344CB8AC3E}">
        <p14:creationId xmlns:p14="http://schemas.microsoft.com/office/powerpoint/2010/main" val="18835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CQRS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35C3ACA-80E2-D49F-88D6-71C8E118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2450647"/>
            <a:ext cx="7139458" cy="22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4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we need is Data!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A784561-8E89-1510-7470-921C7DD9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812" y="1852790"/>
            <a:ext cx="5683420" cy="40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Operational</a:t>
            </a:r>
            <a:r>
              <a:rPr lang="it-IT" dirty="0"/>
              <a:t> vs </a:t>
            </a:r>
            <a:r>
              <a:rPr lang="it-IT" dirty="0" err="1"/>
              <a:t>Analytical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9A56E0D-1124-46A6-661B-71A07655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9" y="2767647"/>
            <a:ext cx="4955119" cy="22411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940DEBE-9772-59A4-03DB-F3B27766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98" y="2767647"/>
            <a:ext cx="3852601" cy="2554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912FC3-8A12-96E1-7878-31ED870BE955}"/>
              </a:ext>
            </a:extLst>
          </p:cNvPr>
          <p:cNvSpPr txBox="1"/>
          <p:nvPr/>
        </p:nvSpPr>
        <p:spPr>
          <a:xfrm>
            <a:off x="405879" y="2002536"/>
            <a:ext cx="495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Operational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FA96CB1-A1B3-AD54-19B0-DCBA397E1C48}"/>
              </a:ext>
            </a:extLst>
          </p:cNvPr>
          <p:cNvSpPr txBox="1"/>
          <p:nvPr/>
        </p:nvSpPr>
        <p:spPr>
          <a:xfrm>
            <a:off x="7501198" y="2002536"/>
            <a:ext cx="38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Analytical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8209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Misintegration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63D64E-F142-84AA-D4DE-DD8DD2C23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78" y="2292278"/>
            <a:ext cx="6780700" cy="250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3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Evolutionary Improvement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B9D81F1-FDAE-1128-92B3-40156BEE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493" y="2507572"/>
            <a:ext cx="7616288" cy="33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62032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460</Words>
  <Application>Microsoft Office PowerPoint</Application>
  <PresentationFormat>Widescreen</PresentationFormat>
  <Paragraphs>121</Paragraphs>
  <Slides>37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Open Sans</vt:lpstr>
      <vt:lpstr>Open Sans Light</vt:lpstr>
      <vt:lpstr>Rockwell</vt:lpstr>
      <vt:lpstr>Event Theme 2</vt:lpstr>
      <vt:lpstr>1_Event Theme 2</vt:lpstr>
      <vt:lpstr>Event Theme 4</vt:lpstr>
      <vt:lpstr>DDD anche nei Dati?</vt:lpstr>
      <vt:lpstr>Presentazione standard di PowerPoint</vt:lpstr>
      <vt:lpstr>Domain-Driven Design</vt:lpstr>
      <vt:lpstr>Pattern Strategici</vt:lpstr>
      <vt:lpstr>CQRS ES</vt:lpstr>
      <vt:lpstr>All we need is Data!</vt:lpstr>
      <vt:lpstr>Operational vs Analytical</vt:lpstr>
      <vt:lpstr>Misintegration</vt:lpstr>
      <vt:lpstr>Evolutionary Improvement</vt:lpstr>
      <vt:lpstr>Centralized Monolithic</vt:lpstr>
      <vt:lpstr>Technical Decomposition</vt:lpstr>
      <vt:lpstr>Task-Oriented Teams</vt:lpstr>
      <vt:lpstr>Hyper-Specialized Silo</vt:lpstr>
      <vt:lpstr>Data Today</vt:lpstr>
      <vt:lpstr>Data Mesh</vt:lpstr>
      <vt:lpstr>Data Mesh dimensions of change</vt:lpstr>
      <vt:lpstr>The Principles</vt:lpstr>
      <vt:lpstr>Domain-Oriented Ownership</vt:lpstr>
      <vt:lpstr>Decompose Data Around Domains</vt:lpstr>
      <vt:lpstr>Transformation to Domain-Oriented Data</vt:lpstr>
      <vt:lpstr>Data as a Product</vt:lpstr>
      <vt:lpstr>A Succesful Product</vt:lpstr>
      <vt:lpstr>Transformation to Data as a Product</vt:lpstr>
      <vt:lpstr>Self-serve Data Platform</vt:lpstr>
      <vt:lpstr>Self-Serve Data Platform</vt:lpstr>
      <vt:lpstr>Data Mesh vs Others</vt:lpstr>
      <vt:lpstr>Domain Representatives</vt:lpstr>
      <vt:lpstr>Transformation to Self-Serve Data Platform</vt:lpstr>
      <vt:lpstr>Federated Computational Governance</vt:lpstr>
      <vt:lpstr>Decompose Data Around Domains</vt:lpstr>
      <vt:lpstr>Equilibrium</vt:lpstr>
      <vt:lpstr>Transformation to Federated Computational Governance</vt:lpstr>
      <vt:lpstr>Why Data Mesh?</vt:lpstr>
      <vt:lpstr>You hear that Mr. Anderson? That is the sound of inevitability …</vt:lpstr>
      <vt:lpstr>Data Mesh inflection point</vt:lpstr>
      <vt:lpstr>References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Acerbis Alberto</cp:lastModifiedBy>
  <cp:revision>122</cp:revision>
  <dcterms:created xsi:type="dcterms:W3CDTF">2022-10-11T15:09:05Z</dcterms:created>
  <dcterms:modified xsi:type="dcterms:W3CDTF">2023-02-13T14:32:12Z</dcterms:modified>
</cp:coreProperties>
</file>